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
  </p:notesMasterIdLst>
  <p:sldIdLst>
    <p:sldId id="256" r:id="rId2"/>
  </p:sldIdLst>
  <p:sldSz cx="43205400" cy="32404050"/>
  <p:notesSz cx="6858000" cy="9710738"/>
  <p:defaultTextStyle>
    <a:defPPr>
      <a:defRPr lang="it-IT"/>
    </a:defPPr>
    <a:lvl1pPr algn="l" defTabSz="4114800" rtl="0" fontAlgn="base">
      <a:spcBef>
        <a:spcPct val="0"/>
      </a:spcBef>
      <a:spcAft>
        <a:spcPct val="0"/>
      </a:spcAft>
      <a:defRPr sz="8100" kern="1200">
        <a:solidFill>
          <a:schemeClr val="tx1"/>
        </a:solidFill>
        <a:latin typeface="Arial" charset="0"/>
        <a:ea typeface="+mn-ea"/>
        <a:cs typeface="Arial" charset="0"/>
      </a:defRPr>
    </a:lvl1pPr>
    <a:lvl2pPr marL="2057400" indent="-1600200" algn="l" defTabSz="4114800" rtl="0" fontAlgn="base">
      <a:spcBef>
        <a:spcPct val="0"/>
      </a:spcBef>
      <a:spcAft>
        <a:spcPct val="0"/>
      </a:spcAft>
      <a:defRPr sz="8100" kern="1200">
        <a:solidFill>
          <a:schemeClr val="tx1"/>
        </a:solidFill>
        <a:latin typeface="Arial" charset="0"/>
        <a:ea typeface="+mn-ea"/>
        <a:cs typeface="Arial" charset="0"/>
      </a:defRPr>
    </a:lvl2pPr>
    <a:lvl3pPr marL="4114800" indent="-3200400" algn="l" defTabSz="4114800" rtl="0" fontAlgn="base">
      <a:spcBef>
        <a:spcPct val="0"/>
      </a:spcBef>
      <a:spcAft>
        <a:spcPct val="0"/>
      </a:spcAft>
      <a:defRPr sz="8100" kern="1200">
        <a:solidFill>
          <a:schemeClr val="tx1"/>
        </a:solidFill>
        <a:latin typeface="Arial" charset="0"/>
        <a:ea typeface="+mn-ea"/>
        <a:cs typeface="Arial" charset="0"/>
      </a:defRPr>
    </a:lvl3pPr>
    <a:lvl4pPr marL="6172200" indent="-4800600" algn="l" defTabSz="4114800" rtl="0" fontAlgn="base">
      <a:spcBef>
        <a:spcPct val="0"/>
      </a:spcBef>
      <a:spcAft>
        <a:spcPct val="0"/>
      </a:spcAft>
      <a:defRPr sz="8100" kern="1200">
        <a:solidFill>
          <a:schemeClr val="tx1"/>
        </a:solidFill>
        <a:latin typeface="Arial" charset="0"/>
        <a:ea typeface="+mn-ea"/>
        <a:cs typeface="Arial" charset="0"/>
      </a:defRPr>
    </a:lvl4pPr>
    <a:lvl5pPr marL="8229600" indent="-6400800" algn="l" defTabSz="4114800" rtl="0" fontAlgn="base">
      <a:spcBef>
        <a:spcPct val="0"/>
      </a:spcBef>
      <a:spcAft>
        <a:spcPct val="0"/>
      </a:spcAft>
      <a:defRPr sz="8100" kern="1200">
        <a:solidFill>
          <a:schemeClr val="tx1"/>
        </a:solidFill>
        <a:latin typeface="Arial" charset="0"/>
        <a:ea typeface="+mn-ea"/>
        <a:cs typeface="Arial" charset="0"/>
      </a:defRPr>
    </a:lvl5pPr>
    <a:lvl6pPr marL="2286000" algn="l" defTabSz="914400" rtl="0" eaLnBrk="1" latinLnBrk="0" hangingPunct="1">
      <a:defRPr sz="8100" kern="1200">
        <a:solidFill>
          <a:schemeClr val="tx1"/>
        </a:solidFill>
        <a:latin typeface="Arial" charset="0"/>
        <a:ea typeface="+mn-ea"/>
        <a:cs typeface="Arial" charset="0"/>
      </a:defRPr>
    </a:lvl6pPr>
    <a:lvl7pPr marL="2743200" algn="l" defTabSz="914400" rtl="0" eaLnBrk="1" latinLnBrk="0" hangingPunct="1">
      <a:defRPr sz="8100" kern="1200">
        <a:solidFill>
          <a:schemeClr val="tx1"/>
        </a:solidFill>
        <a:latin typeface="Arial" charset="0"/>
        <a:ea typeface="+mn-ea"/>
        <a:cs typeface="Arial" charset="0"/>
      </a:defRPr>
    </a:lvl7pPr>
    <a:lvl8pPr marL="3200400" algn="l" defTabSz="914400" rtl="0" eaLnBrk="1" latinLnBrk="0" hangingPunct="1">
      <a:defRPr sz="8100" kern="1200">
        <a:solidFill>
          <a:schemeClr val="tx1"/>
        </a:solidFill>
        <a:latin typeface="Arial" charset="0"/>
        <a:ea typeface="+mn-ea"/>
        <a:cs typeface="Arial" charset="0"/>
      </a:defRPr>
    </a:lvl8pPr>
    <a:lvl9pPr marL="3657600" algn="l" defTabSz="914400" rtl="0" eaLnBrk="1" latinLnBrk="0" hangingPunct="1">
      <a:defRPr sz="81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4C6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518" autoAdjust="0"/>
    <p:restoredTop sz="90167" autoAdjust="0"/>
  </p:normalViewPr>
  <p:slideViewPr>
    <p:cSldViewPr>
      <p:cViewPr>
        <p:scale>
          <a:sx n="28" d="100"/>
          <a:sy n="28" d="100"/>
        </p:scale>
        <p:origin x="-78" y="2670"/>
      </p:cViewPr>
      <p:guideLst>
        <p:guide orient="horz" pos="10206"/>
        <p:guide pos="1360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85775"/>
          </a:xfrm>
          <a:prstGeom prst="rect">
            <a:avLst/>
          </a:prstGeom>
        </p:spPr>
        <p:txBody>
          <a:bodyPr vert="horz" lIns="94674" tIns="47337" rIns="94674" bIns="47337" rtlCol="0"/>
          <a:lstStyle>
            <a:lvl1pPr algn="l" fontAlgn="auto">
              <a:spcBef>
                <a:spcPts val="0"/>
              </a:spcBef>
              <a:spcAft>
                <a:spcPts val="0"/>
              </a:spcAft>
              <a:defRPr sz="13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85775"/>
          </a:xfrm>
          <a:prstGeom prst="rect">
            <a:avLst/>
          </a:prstGeom>
        </p:spPr>
        <p:txBody>
          <a:bodyPr vert="horz" lIns="94674" tIns="47337" rIns="94674" bIns="47337" rtlCol="0"/>
          <a:lstStyle>
            <a:lvl1pPr algn="r" fontAlgn="auto">
              <a:spcBef>
                <a:spcPts val="0"/>
              </a:spcBef>
              <a:spcAft>
                <a:spcPts val="0"/>
              </a:spcAft>
              <a:defRPr sz="1300" smtClean="0">
                <a:latin typeface="+mn-lt"/>
                <a:cs typeface="+mn-cs"/>
              </a:defRPr>
            </a:lvl1pPr>
          </a:lstStyle>
          <a:p>
            <a:pPr>
              <a:defRPr/>
            </a:pPr>
            <a:fld id="{67B8DD75-40A2-4E51-9718-2F6A1A1930B3}" type="datetimeFigureOut">
              <a:rPr lang="it-IT"/>
              <a:pPr>
                <a:defRPr/>
              </a:pPr>
              <a:t>19/04/2012</a:t>
            </a:fld>
            <a:endParaRPr lang="it-IT"/>
          </a:p>
        </p:txBody>
      </p:sp>
      <p:sp>
        <p:nvSpPr>
          <p:cNvPr id="4" name="Segnaposto immagine diapositiva 3"/>
          <p:cNvSpPr>
            <a:spLocks noGrp="1" noRot="1" noChangeAspect="1"/>
          </p:cNvSpPr>
          <p:nvPr>
            <p:ph type="sldImg" idx="2"/>
          </p:nvPr>
        </p:nvSpPr>
        <p:spPr>
          <a:xfrm>
            <a:off x="1001713" y="727075"/>
            <a:ext cx="4854575" cy="3641725"/>
          </a:xfrm>
          <a:prstGeom prst="rect">
            <a:avLst/>
          </a:prstGeom>
          <a:noFill/>
          <a:ln w="12700">
            <a:solidFill>
              <a:prstClr val="black"/>
            </a:solidFill>
          </a:ln>
        </p:spPr>
        <p:txBody>
          <a:bodyPr vert="horz" lIns="94674" tIns="47337" rIns="94674" bIns="47337" rtlCol="0" anchor="ctr"/>
          <a:lstStyle/>
          <a:p>
            <a:pPr lvl="0"/>
            <a:endParaRPr lang="it-IT" noProof="0"/>
          </a:p>
        </p:txBody>
      </p:sp>
      <p:sp>
        <p:nvSpPr>
          <p:cNvPr id="5" name="Segnaposto note 4"/>
          <p:cNvSpPr>
            <a:spLocks noGrp="1"/>
          </p:cNvSpPr>
          <p:nvPr>
            <p:ph type="body" sz="quarter" idx="3"/>
          </p:nvPr>
        </p:nvSpPr>
        <p:spPr>
          <a:xfrm>
            <a:off x="685800" y="4613275"/>
            <a:ext cx="5486400" cy="4368800"/>
          </a:xfrm>
          <a:prstGeom prst="rect">
            <a:avLst/>
          </a:prstGeom>
        </p:spPr>
        <p:txBody>
          <a:bodyPr vert="horz" lIns="94674" tIns="47337" rIns="94674" bIns="47337"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223375"/>
            <a:ext cx="2971800" cy="485775"/>
          </a:xfrm>
          <a:prstGeom prst="rect">
            <a:avLst/>
          </a:prstGeom>
        </p:spPr>
        <p:txBody>
          <a:bodyPr vert="horz" lIns="94674" tIns="47337" rIns="94674" bIns="47337" rtlCol="0" anchor="b"/>
          <a:lstStyle>
            <a:lvl1pPr algn="l" fontAlgn="auto">
              <a:spcBef>
                <a:spcPts val="0"/>
              </a:spcBef>
              <a:spcAft>
                <a:spcPts val="0"/>
              </a:spcAft>
              <a:defRPr sz="13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9223375"/>
            <a:ext cx="2971800" cy="485775"/>
          </a:xfrm>
          <a:prstGeom prst="rect">
            <a:avLst/>
          </a:prstGeom>
        </p:spPr>
        <p:txBody>
          <a:bodyPr vert="horz" lIns="94674" tIns="47337" rIns="94674" bIns="47337" rtlCol="0" anchor="b"/>
          <a:lstStyle>
            <a:lvl1pPr algn="r" fontAlgn="auto">
              <a:spcBef>
                <a:spcPts val="0"/>
              </a:spcBef>
              <a:spcAft>
                <a:spcPts val="0"/>
              </a:spcAft>
              <a:defRPr sz="1300" smtClean="0">
                <a:latin typeface="+mn-lt"/>
                <a:cs typeface="+mn-cs"/>
              </a:defRPr>
            </a:lvl1pPr>
          </a:lstStyle>
          <a:p>
            <a:pPr>
              <a:defRPr/>
            </a:pPr>
            <a:fld id="{2ED96B06-C9FD-4BD2-BCCD-25810C09FDC7}"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5363"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604549-C961-48E1-B55B-32C94B0522A8}" type="slidenum">
              <a:rPr lang="it-IT"/>
              <a:pPr fontAlgn="base">
                <a:spcBef>
                  <a:spcPct val="0"/>
                </a:spcBef>
                <a:spcAft>
                  <a:spcPct val="0"/>
                </a:spcAft>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4" name="Rettangolo 3"/>
          <p:cNvSpPr>
            <a:spLocks noChangeArrowheads="1"/>
          </p:cNvSpPr>
          <p:nvPr/>
        </p:nvSpPr>
        <p:spPr bwMode="white">
          <a:xfrm>
            <a:off x="0" y="31683325"/>
            <a:ext cx="43205400" cy="720725"/>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5" name="Rettangolo 4"/>
          <p:cNvSpPr>
            <a:spLocks noChangeArrowheads="1"/>
          </p:cNvSpPr>
          <p:nvPr/>
        </p:nvSpPr>
        <p:spPr bwMode="white">
          <a:xfrm>
            <a:off x="42484675" y="14288"/>
            <a:ext cx="720725" cy="32404050"/>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6" name="Rettangolo 5"/>
          <p:cNvSpPr>
            <a:spLocks noChangeArrowheads="1"/>
          </p:cNvSpPr>
          <p:nvPr/>
        </p:nvSpPr>
        <p:spPr bwMode="white">
          <a:xfrm>
            <a:off x="0" y="0"/>
            <a:ext cx="720725" cy="32404050"/>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7" name="Rettangolo 6"/>
          <p:cNvSpPr>
            <a:spLocks noChangeArrowheads="1"/>
          </p:cNvSpPr>
          <p:nvPr/>
        </p:nvSpPr>
        <p:spPr bwMode="white">
          <a:xfrm>
            <a:off x="0" y="0"/>
            <a:ext cx="43205400" cy="11880850"/>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10" name="Rettangolo 9"/>
          <p:cNvSpPr>
            <a:spLocks noChangeArrowheads="1"/>
          </p:cNvSpPr>
          <p:nvPr/>
        </p:nvSpPr>
        <p:spPr bwMode="auto">
          <a:xfrm>
            <a:off x="690563" y="30200600"/>
            <a:ext cx="41736962" cy="1462088"/>
          </a:xfrm>
          <a:prstGeom prst="rect">
            <a:avLst/>
          </a:prstGeom>
          <a:solidFill>
            <a:schemeClr val="accent3"/>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11" name="Connettore 1 10"/>
          <p:cNvSpPr>
            <a:spLocks noChangeShapeType="1"/>
          </p:cNvSpPr>
          <p:nvPr/>
        </p:nvSpPr>
        <p:spPr bwMode="auto">
          <a:xfrm>
            <a:off x="735013" y="11434763"/>
            <a:ext cx="41735375"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12" name="Rettangolo 11"/>
          <p:cNvSpPr>
            <a:spLocks noChangeArrowheads="1"/>
          </p:cNvSpPr>
          <p:nvPr/>
        </p:nvSpPr>
        <p:spPr bwMode="auto">
          <a:xfrm>
            <a:off x="720725" y="720725"/>
            <a:ext cx="41735375" cy="309340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dirty="0">
              <a:latin typeface="+mn-lt"/>
              <a:cs typeface="+mn-cs"/>
            </a:endParaRPr>
          </a:p>
        </p:txBody>
      </p:sp>
      <p:sp>
        <p:nvSpPr>
          <p:cNvPr id="13" name="Ovale 12"/>
          <p:cNvSpPr/>
          <p:nvPr/>
        </p:nvSpPr>
        <p:spPr>
          <a:xfrm>
            <a:off x="20162838" y="9994900"/>
            <a:ext cx="2879725" cy="2879725"/>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2054" tIns="216027" rIns="432054" bIns="216027" anchor="ctr"/>
          <a:lstStyle/>
          <a:p>
            <a:pPr algn="ctr" fontAlgn="auto">
              <a:spcBef>
                <a:spcPts val="0"/>
              </a:spcBef>
              <a:spcAft>
                <a:spcPts val="0"/>
              </a:spcAft>
              <a:defRPr/>
            </a:pPr>
            <a:endParaRPr lang="en-US"/>
          </a:p>
        </p:txBody>
      </p:sp>
      <p:sp>
        <p:nvSpPr>
          <p:cNvPr id="14" name="Ovale 13"/>
          <p:cNvSpPr/>
          <p:nvPr/>
        </p:nvSpPr>
        <p:spPr>
          <a:xfrm>
            <a:off x="20608925" y="10440988"/>
            <a:ext cx="1987550" cy="198755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32054" tIns="216027" rIns="432054" bIns="216027" anchor="ctr"/>
          <a:lstStyle/>
          <a:p>
            <a:pPr algn="ctr" fontAlgn="auto">
              <a:spcBef>
                <a:spcPts val="0"/>
              </a:spcBef>
              <a:spcAft>
                <a:spcPts val="0"/>
              </a:spcAft>
              <a:defRPr/>
            </a:pPr>
            <a:endParaRPr lang="en-US"/>
          </a:p>
        </p:txBody>
      </p:sp>
      <p:sp>
        <p:nvSpPr>
          <p:cNvPr id="9" name="Sottotitolo 8"/>
          <p:cNvSpPr>
            <a:spLocks noGrp="1"/>
          </p:cNvSpPr>
          <p:nvPr>
            <p:ph type="subTitle" idx="1"/>
          </p:nvPr>
        </p:nvSpPr>
        <p:spPr>
          <a:xfrm>
            <a:off x="6480810" y="13321665"/>
            <a:ext cx="30243780" cy="8281035"/>
          </a:xfrm>
        </p:spPr>
        <p:txBody>
          <a:bodyPr/>
          <a:lstStyle>
            <a:lvl1pPr marL="0" indent="0" algn="ctr">
              <a:buNone/>
              <a:defRPr sz="7600" b="1" cap="all" spc="1181" baseline="0">
                <a:solidFill>
                  <a:schemeClr val="tx2"/>
                </a:solidFill>
              </a:defRPr>
            </a:lvl1pPr>
            <a:lvl2pPr marL="2160270" indent="0" algn="ctr">
              <a:buNone/>
            </a:lvl2pPr>
            <a:lvl3pPr marL="4320540" indent="0" algn="ctr">
              <a:buNone/>
            </a:lvl3pPr>
            <a:lvl4pPr marL="6480810" indent="0" algn="ctr">
              <a:buNone/>
            </a:lvl4pPr>
            <a:lvl5pPr marL="8641080" indent="0" algn="ctr">
              <a:buNone/>
            </a:lvl5pPr>
            <a:lvl6pPr marL="10801350" indent="0" algn="ctr">
              <a:buNone/>
            </a:lvl6pPr>
            <a:lvl7pPr marL="12961620" indent="0" algn="ctr">
              <a:buNone/>
            </a:lvl7pPr>
            <a:lvl8pPr marL="15121890" indent="0" algn="ctr">
              <a:buNone/>
            </a:lvl8pPr>
            <a:lvl9pPr marL="17282160" indent="0" algn="ctr">
              <a:buNone/>
            </a:lvl9pPr>
          </a:lstStyle>
          <a:p>
            <a:r>
              <a:rPr lang="it-IT" smtClean="0"/>
              <a:t>Fare clic per modificare lo stile del sottotitolo dello schema</a:t>
            </a:r>
            <a:endParaRPr lang="en-US"/>
          </a:p>
        </p:txBody>
      </p:sp>
      <p:sp>
        <p:nvSpPr>
          <p:cNvPr id="8" name="Titolo 7"/>
          <p:cNvSpPr>
            <a:spLocks noGrp="1"/>
          </p:cNvSpPr>
          <p:nvPr>
            <p:ph type="ctrTitle"/>
          </p:nvPr>
        </p:nvSpPr>
        <p:spPr>
          <a:xfrm>
            <a:off x="3240405" y="1800225"/>
            <a:ext cx="36724590" cy="8281035"/>
          </a:xfrm>
        </p:spPr>
        <p:txBody>
          <a:bodyPr/>
          <a:lstStyle>
            <a:lvl1pPr>
              <a:defRPr sz="19800">
                <a:solidFill>
                  <a:schemeClr val="accent1"/>
                </a:solidFill>
              </a:defRPr>
            </a:lvl1pPr>
          </a:lstStyle>
          <a:p>
            <a:r>
              <a:rPr lang="it-IT" smtClean="0"/>
              <a:t>Fare clic per modificare lo stile del titolo</a:t>
            </a:r>
            <a:endParaRPr lang="en-US"/>
          </a:p>
        </p:txBody>
      </p:sp>
      <p:sp>
        <p:nvSpPr>
          <p:cNvPr id="15" name="Segnaposto data 27"/>
          <p:cNvSpPr>
            <a:spLocks noGrp="1"/>
          </p:cNvSpPr>
          <p:nvPr>
            <p:ph type="dt" sz="half" idx="10"/>
          </p:nvPr>
        </p:nvSpPr>
        <p:spPr/>
        <p:txBody>
          <a:bodyPr/>
          <a:lstStyle>
            <a:lvl1pPr>
              <a:defRPr/>
            </a:lvl1pPr>
          </a:lstStyle>
          <a:p>
            <a:pPr>
              <a:defRPr/>
            </a:pPr>
            <a:fld id="{4D21DED1-62A6-4051-B097-2EE978D1DDCC}" type="datetimeFigureOut">
              <a:rPr lang="it-IT"/>
              <a:pPr>
                <a:defRPr/>
              </a:pPr>
              <a:t>19/04/2012</a:t>
            </a:fld>
            <a:endParaRPr lang="it-IT"/>
          </a:p>
        </p:txBody>
      </p:sp>
      <p:sp>
        <p:nvSpPr>
          <p:cNvPr id="16" name="Segnaposto piè di pagina 16"/>
          <p:cNvSpPr>
            <a:spLocks noGrp="1"/>
          </p:cNvSpPr>
          <p:nvPr>
            <p:ph type="ftr" sz="quarter" idx="11"/>
          </p:nvPr>
        </p:nvSpPr>
        <p:spPr/>
        <p:txBody>
          <a:bodyPr/>
          <a:lstStyle>
            <a:lvl1pPr>
              <a:defRPr/>
            </a:lvl1pPr>
          </a:lstStyle>
          <a:p>
            <a:pPr>
              <a:defRPr/>
            </a:pPr>
            <a:endParaRPr lang="it-IT"/>
          </a:p>
        </p:txBody>
      </p:sp>
      <p:sp>
        <p:nvSpPr>
          <p:cNvPr id="17" name="Segnaposto numero diapositiva 28"/>
          <p:cNvSpPr>
            <a:spLocks noGrp="1"/>
          </p:cNvSpPr>
          <p:nvPr>
            <p:ph type="sldNum" sz="quarter" idx="12"/>
          </p:nvPr>
        </p:nvSpPr>
        <p:spPr>
          <a:xfrm>
            <a:off x="20523200" y="10391775"/>
            <a:ext cx="2159000" cy="2085975"/>
          </a:xfrm>
        </p:spPr>
        <p:txBody>
          <a:bodyPr/>
          <a:lstStyle>
            <a:lvl1pPr>
              <a:defRPr smtClean="0">
                <a:solidFill>
                  <a:schemeClr val="accent3">
                    <a:shade val="75000"/>
                  </a:schemeClr>
                </a:solidFill>
              </a:defRPr>
            </a:lvl1pPr>
          </a:lstStyle>
          <a:p>
            <a:pPr>
              <a:defRPr/>
            </a:pPr>
            <a:fld id="{2CE3CAB0-26FC-43D6-B67C-D4A14D5D44AF}" type="slidenum">
              <a:rPr lang="it-IT"/>
              <a:pPr>
                <a:defRPr/>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pPr>
              <a:defRPr/>
            </a:pPr>
            <a:fld id="{A2B62A01-4699-4BAD-9909-D8E63B593EB2}" type="datetimeFigureOut">
              <a:rPr lang="it-IT"/>
              <a:pPr>
                <a:defRPr/>
              </a:pPr>
              <a:t>19/04/2012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D18F528-0296-43AE-BCE8-6E8755DB808D}" type="slidenum">
              <a:rPr lang="it-IT"/>
              <a:pPr>
                <a:defRPr/>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4" name="Rettangolo 3"/>
          <p:cNvSpPr>
            <a:spLocks noChangeArrowheads="1"/>
          </p:cNvSpPr>
          <p:nvPr/>
        </p:nvSpPr>
        <p:spPr bwMode="white">
          <a:xfrm>
            <a:off x="0" y="31683325"/>
            <a:ext cx="43205400" cy="720725"/>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5" name="Rettangolo 4"/>
          <p:cNvSpPr>
            <a:spLocks noChangeArrowheads="1"/>
          </p:cNvSpPr>
          <p:nvPr/>
        </p:nvSpPr>
        <p:spPr bwMode="white">
          <a:xfrm>
            <a:off x="33124775" y="0"/>
            <a:ext cx="10080625" cy="32404050"/>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6" name="Rettangolo 5"/>
          <p:cNvSpPr>
            <a:spLocks noChangeArrowheads="1"/>
          </p:cNvSpPr>
          <p:nvPr/>
        </p:nvSpPr>
        <p:spPr bwMode="white">
          <a:xfrm>
            <a:off x="0" y="0"/>
            <a:ext cx="43205400" cy="735013"/>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7" name="Rettangolo 6"/>
          <p:cNvSpPr>
            <a:spLocks noChangeArrowheads="1"/>
          </p:cNvSpPr>
          <p:nvPr/>
        </p:nvSpPr>
        <p:spPr bwMode="white">
          <a:xfrm>
            <a:off x="0" y="0"/>
            <a:ext cx="720725" cy="32404050"/>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8" name="Rettangolo 7"/>
          <p:cNvSpPr>
            <a:spLocks noChangeArrowheads="1"/>
          </p:cNvSpPr>
          <p:nvPr/>
        </p:nvSpPr>
        <p:spPr bwMode="auto">
          <a:xfrm>
            <a:off x="690563" y="30200600"/>
            <a:ext cx="41736962" cy="1462088"/>
          </a:xfrm>
          <a:prstGeom prst="rect">
            <a:avLst/>
          </a:prstGeom>
          <a:solidFill>
            <a:schemeClr val="accent3"/>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9" name="Rettangolo 8"/>
          <p:cNvSpPr>
            <a:spLocks noChangeArrowheads="1"/>
          </p:cNvSpPr>
          <p:nvPr/>
        </p:nvSpPr>
        <p:spPr bwMode="auto">
          <a:xfrm>
            <a:off x="720725" y="735013"/>
            <a:ext cx="41735375" cy="309340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dirty="0">
              <a:latin typeface="+mn-lt"/>
              <a:cs typeface="+mn-cs"/>
            </a:endParaRPr>
          </a:p>
        </p:txBody>
      </p:sp>
      <p:sp>
        <p:nvSpPr>
          <p:cNvPr id="10" name="Connettore 1 9"/>
          <p:cNvSpPr>
            <a:spLocks noChangeShapeType="1"/>
          </p:cNvSpPr>
          <p:nvPr/>
        </p:nvSpPr>
        <p:spPr bwMode="auto">
          <a:xfrm rot="5400000">
            <a:off x="19003963" y="15489238"/>
            <a:ext cx="295084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11" name="Ovale 10"/>
          <p:cNvSpPr/>
          <p:nvPr/>
        </p:nvSpPr>
        <p:spPr>
          <a:xfrm>
            <a:off x="32318325" y="13823950"/>
            <a:ext cx="2879725" cy="2881313"/>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2054" tIns="216027" rIns="432054" bIns="216027" anchor="ctr"/>
          <a:lstStyle/>
          <a:p>
            <a:pPr algn="ctr" fontAlgn="auto">
              <a:spcBef>
                <a:spcPts val="0"/>
              </a:spcBef>
              <a:spcAft>
                <a:spcPts val="0"/>
              </a:spcAft>
              <a:defRPr/>
            </a:pPr>
            <a:endParaRPr lang="en-US"/>
          </a:p>
        </p:txBody>
      </p:sp>
      <p:sp>
        <p:nvSpPr>
          <p:cNvPr id="12" name="Ovale 11"/>
          <p:cNvSpPr/>
          <p:nvPr/>
        </p:nvSpPr>
        <p:spPr>
          <a:xfrm>
            <a:off x="32764413" y="14270038"/>
            <a:ext cx="1987550" cy="198755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32054" tIns="216027" rIns="432054" bIns="216027" anchor="ctr"/>
          <a:lstStyle/>
          <a:p>
            <a:pPr algn="ctr" fontAlgn="auto">
              <a:spcBef>
                <a:spcPts val="0"/>
              </a:spcBef>
              <a:spcAft>
                <a:spcPts val="0"/>
              </a:spcAft>
              <a:defRPr/>
            </a:pPr>
            <a:endParaRPr lang="en-US"/>
          </a:p>
        </p:txBody>
      </p:sp>
      <p:sp>
        <p:nvSpPr>
          <p:cNvPr id="3" name="Segnaposto testo verticale 2"/>
          <p:cNvSpPr>
            <a:spLocks noGrp="1"/>
          </p:cNvSpPr>
          <p:nvPr>
            <p:ph type="body" orient="vert" idx="1"/>
          </p:nvPr>
        </p:nvSpPr>
        <p:spPr>
          <a:xfrm>
            <a:off x="1440180" y="1440180"/>
            <a:ext cx="30963870" cy="2750595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2" name="Titolo verticale 1"/>
          <p:cNvSpPr>
            <a:spLocks noGrp="1"/>
          </p:cNvSpPr>
          <p:nvPr>
            <p:ph type="title" orient="vert"/>
          </p:nvPr>
        </p:nvSpPr>
        <p:spPr>
          <a:xfrm>
            <a:off x="34924365" y="1440187"/>
            <a:ext cx="6840855" cy="27648456"/>
          </a:xfrm>
        </p:spPr>
        <p:txBody>
          <a:bodyPr vert="eaVert"/>
          <a:lstStyle/>
          <a:p>
            <a:r>
              <a:rPr lang="it-IT" smtClean="0"/>
              <a:t>Fare clic per modificare lo stile del titolo</a:t>
            </a:r>
            <a:endParaRPr lang="en-US"/>
          </a:p>
        </p:txBody>
      </p:sp>
      <p:sp>
        <p:nvSpPr>
          <p:cNvPr id="13" name="Segnaposto numero diapositiva 5"/>
          <p:cNvSpPr>
            <a:spLocks noGrp="1"/>
          </p:cNvSpPr>
          <p:nvPr>
            <p:ph type="sldNum" sz="quarter" idx="10"/>
          </p:nvPr>
        </p:nvSpPr>
        <p:spPr>
          <a:xfrm>
            <a:off x="32677100" y="14222413"/>
            <a:ext cx="2160588" cy="2084387"/>
          </a:xfrm>
        </p:spPr>
        <p:txBody>
          <a:bodyPr/>
          <a:lstStyle>
            <a:lvl1pPr>
              <a:defRPr/>
            </a:lvl1pPr>
          </a:lstStyle>
          <a:p>
            <a:pPr>
              <a:defRPr/>
            </a:pPr>
            <a:fld id="{933506B8-ADD8-467E-889D-8C8689F47293}" type="slidenum">
              <a:rPr lang="it-IT"/>
              <a:pPr>
                <a:defRPr/>
              </a:pPr>
              <a:t>‹N›</a:t>
            </a:fld>
            <a:endParaRPr lang="it-IT"/>
          </a:p>
        </p:txBody>
      </p:sp>
      <p:sp>
        <p:nvSpPr>
          <p:cNvPr id="14" name="Segnaposto data 3"/>
          <p:cNvSpPr>
            <a:spLocks noGrp="1"/>
          </p:cNvSpPr>
          <p:nvPr>
            <p:ph type="dt" sz="half" idx="11"/>
          </p:nvPr>
        </p:nvSpPr>
        <p:spPr/>
        <p:txBody>
          <a:bodyPr/>
          <a:lstStyle>
            <a:lvl1pPr>
              <a:defRPr/>
            </a:lvl1pPr>
          </a:lstStyle>
          <a:p>
            <a:pPr>
              <a:defRPr/>
            </a:pPr>
            <a:fld id="{754B24C5-C759-4F17-9778-14DAEC0A7130}" type="datetimeFigureOut">
              <a:rPr lang="it-IT"/>
              <a:pPr>
                <a:defRPr/>
              </a:pPr>
              <a:t>19/04/2012</a:t>
            </a:fld>
            <a:endParaRPr lang="it-IT"/>
          </a:p>
        </p:txBody>
      </p:sp>
      <p:sp>
        <p:nvSpPr>
          <p:cNvPr id="15" name="Segnaposto piè di pagina 4"/>
          <p:cNvSpPr>
            <a:spLocks noGrp="1"/>
          </p:cNvSpPr>
          <p:nvPr>
            <p:ph type="ftr" sz="quarter" idx="12"/>
          </p:nvPr>
        </p:nvSpPr>
        <p:spPr/>
        <p:txBody>
          <a:bodyPr/>
          <a:lstStyle>
            <a:lvl1pPr>
              <a:defRPr/>
            </a:lvl1pPr>
          </a:lstStyle>
          <a:p>
            <a:pPr>
              <a:defRPr/>
            </a:pPr>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solidFill>
                  <a:schemeClr val="accent3">
                    <a:shade val="75000"/>
                  </a:schemeClr>
                </a:solidFill>
              </a:defRPr>
            </a:lvl1pPr>
          </a:lstStyle>
          <a:p>
            <a:r>
              <a:rPr lang="it-IT" smtClean="0"/>
              <a:t>Fare clic per modificare lo stile del titolo</a:t>
            </a:r>
            <a:endParaRPr lang="en-US"/>
          </a:p>
        </p:txBody>
      </p:sp>
      <p:sp>
        <p:nvSpPr>
          <p:cNvPr id="8" name="Segnaposto contenuto 7"/>
          <p:cNvSpPr>
            <a:spLocks noGrp="1"/>
          </p:cNvSpPr>
          <p:nvPr>
            <p:ph sz="quarter" idx="1"/>
          </p:nvPr>
        </p:nvSpPr>
        <p:spPr>
          <a:xfrm>
            <a:off x="1425778" y="7215302"/>
            <a:ext cx="40181022" cy="216027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pPr>
              <a:defRPr/>
            </a:pPr>
            <a:fld id="{9E4A75CE-0D9C-42ED-BFE3-93D192F49549}" type="datetimeFigureOut">
              <a:rPr lang="it-IT"/>
              <a:pPr>
                <a:defRPr/>
              </a:pPr>
              <a:t>19/04/2012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a:xfrm>
            <a:off x="20608925" y="4849813"/>
            <a:ext cx="2160588" cy="2084387"/>
          </a:xfrm>
        </p:spPr>
        <p:txBody>
          <a:bodyPr/>
          <a:lstStyle>
            <a:lvl1pPr>
              <a:defRPr/>
            </a:lvl1pPr>
          </a:lstStyle>
          <a:p>
            <a:pPr>
              <a:defRPr/>
            </a:pPr>
            <a:fld id="{EC5489C2-45A0-4C79-A5C1-51884B399E7F}" type="slidenum">
              <a:rPr lang="it-IT"/>
              <a:pPr>
                <a:defRPr/>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Rettangolo 3"/>
          <p:cNvSpPr>
            <a:spLocks noChangeArrowheads="1"/>
          </p:cNvSpPr>
          <p:nvPr/>
        </p:nvSpPr>
        <p:spPr bwMode="white">
          <a:xfrm>
            <a:off x="0" y="0"/>
            <a:ext cx="720725" cy="32404050"/>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5" name="Rettangolo 4"/>
          <p:cNvSpPr>
            <a:spLocks noChangeArrowheads="1"/>
          </p:cNvSpPr>
          <p:nvPr/>
        </p:nvSpPr>
        <p:spPr bwMode="white">
          <a:xfrm>
            <a:off x="0" y="31683325"/>
            <a:ext cx="43205400" cy="720725"/>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6" name="Rettangolo 5"/>
          <p:cNvSpPr>
            <a:spLocks noChangeArrowheads="1"/>
          </p:cNvSpPr>
          <p:nvPr/>
        </p:nvSpPr>
        <p:spPr bwMode="white">
          <a:xfrm>
            <a:off x="0" y="0"/>
            <a:ext cx="43205400" cy="720725"/>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7" name="Rettangolo 6"/>
          <p:cNvSpPr>
            <a:spLocks noChangeArrowheads="1"/>
          </p:cNvSpPr>
          <p:nvPr/>
        </p:nvSpPr>
        <p:spPr bwMode="white">
          <a:xfrm>
            <a:off x="42484675" y="90488"/>
            <a:ext cx="720725" cy="32404050"/>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8" name="Rettangolo 7"/>
          <p:cNvSpPr>
            <a:spLocks noChangeArrowheads="1"/>
          </p:cNvSpPr>
          <p:nvPr/>
        </p:nvSpPr>
        <p:spPr bwMode="white">
          <a:xfrm>
            <a:off x="720725" y="10801350"/>
            <a:ext cx="41735375" cy="1439863"/>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9" name="Rettangolo 8"/>
          <p:cNvSpPr>
            <a:spLocks noChangeArrowheads="1"/>
          </p:cNvSpPr>
          <p:nvPr/>
        </p:nvSpPr>
        <p:spPr bwMode="auto">
          <a:xfrm>
            <a:off x="735013" y="673100"/>
            <a:ext cx="41735375" cy="10109200"/>
          </a:xfrm>
          <a:prstGeom prst="rect">
            <a:avLst/>
          </a:prstGeom>
          <a:solidFill>
            <a:schemeClr val="accent1"/>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10" name="Rettangolo 9"/>
          <p:cNvSpPr>
            <a:spLocks noChangeArrowheads="1"/>
          </p:cNvSpPr>
          <p:nvPr/>
        </p:nvSpPr>
        <p:spPr bwMode="auto">
          <a:xfrm>
            <a:off x="690563" y="30200600"/>
            <a:ext cx="41736962" cy="1462088"/>
          </a:xfrm>
          <a:prstGeom prst="rect">
            <a:avLst/>
          </a:prstGeom>
          <a:solidFill>
            <a:schemeClr val="accent3"/>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11" name="Rettangolo 10"/>
          <p:cNvSpPr>
            <a:spLocks noChangeArrowheads="1"/>
          </p:cNvSpPr>
          <p:nvPr/>
        </p:nvSpPr>
        <p:spPr bwMode="auto">
          <a:xfrm>
            <a:off x="720725" y="720725"/>
            <a:ext cx="41735375" cy="309340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dirty="0">
              <a:latin typeface="+mn-lt"/>
              <a:cs typeface="+mn-cs"/>
            </a:endParaRPr>
          </a:p>
        </p:txBody>
      </p:sp>
      <p:sp>
        <p:nvSpPr>
          <p:cNvPr id="12" name="Connettore 1 11"/>
          <p:cNvSpPr>
            <a:spLocks noChangeShapeType="1"/>
          </p:cNvSpPr>
          <p:nvPr/>
        </p:nvSpPr>
        <p:spPr bwMode="auto">
          <a:xfrm>
            <a:off x="720725" y="11522075"/>
            <a:ext cx="41735375"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13" name="Ovale 12"/>
          <p:cNvSpPr/>
          <p:nvPr/>
        </p:nvSpPr>
        <p:spPr>
          <a:xfrm>
            <a:off x="20162838" y="9994900"/>
            <a:ext cx="2879725" cy="2879725"/>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2054" tIns="216027" rIns="432054" bIns="216027" anchor="ctr"/>
          <a:lstStyle/>
          <a:p>
            <a:pPr algn="ctr" fontAlgn="auto">
              <a:spcBef>
                <a:spcPts val="0"/>
              </a:spcBef>
              <a:spcAft>
                <a:spcPts val="0"/>
              </a:spcAft>
              <a:defRPr/>
            </a:pPr>
            <a:endParaRPr lang="en-US"/>
          </a:p>
        </p:txBody>
      </p:sp>
      <p:sp>
        <p:nvSpPr>
          <p:cNvPr id="14" name="Ovale 13"/>
          <p:cNvSpPr/>
          <p:nvPr/>
        </p:nvSpPr>
        <p:spPr>
          <a:xfrm>
            <a:off x="20608925" y="10440988"/>
            <a:ext cx="1987550" cy="198755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32054" tIns="216027" rIns="432054" bIns="216027" anchor="ctr"/>
          <a:lstStyle/>
          <a:p>
            <a:pPr algn="ctr" fontAlgn="auto">
              <a:spcBef>
                <a:spcPts val="0"/>
              </a:spcBef>
              <a:spcAft>
                <a:spcPts val="0"/>
              </a:spcAft>
              <a:defRPr/>
            </a:pPr>
            <a:endParaRPr lang="en-US"/>
          </a:p>
        </p:txBody>
      </p:sp>
      <p:sp>
        <p:nvSpPr>
          <p:cNvPr id="3" name="Segnaposto testo 2"/>
          <p:cNvSpPr>
            <a:spLocks noGrp="1"/>
          </p:cNvSpPr>
          <p:nvPr>
            <p:ph type="body" idx="1"/>
          </p:nvPr>
        </p:nvSpPr>
        <p:spPr>
          <a:xfrm>
            <a:off x="6465813" y="12961622"/>
            <a:ext cx="30618822" cy="7905988"/>
          </a:xfrm>
        </p:spPr>
        <p:txBody>
          <a:bodyPr/>
          <a:lstStyle>
            <a:lvl1pPr marL="0" indent="0" algn="ctr">
              <a:buNone/>
              <a:defRPr sz="7600" b="1" cap="all" spc="1181" baseline="0">
                <a:solidFill>
                  <a:schemeClr val="tx2"/>
                </a:solidFill>
              </a:defRPr>
            </a:lvl1pPr>
            <a:lvl2pPr>
              <a:buNone/>
              <a:defRPr sz="8500">
                <a:solidFill>
                  <a:schemeClr val="tx1">
                    <a:tint val="75000"/>
                  </a:schemeClr>
                </a:solidFill>
              </a:defRPr>
            </a:lvl2pPr>
            <a:lvl3pPr>
              <a:buNone/>
              <a:defRPr sz="7600">
                <a:solidFill>
                  <a:schemeClr val="tx1">
                    <a:tint val="75000"/>
                  </a:schemeClr>
                </a:solidFill>
              </a:defRPr>
            </a:lvl3pPr>
            <a:lvl4pPr>
              <a:buNone/>
              <a:defRPr sz="6600">
                <a:solidFill>
                  <a:schemeClr val="tx1">
                    <a:tint val="75000"/>
                  </a:schemeClr>
                </a:solidFill>
              </a:defRPr>
            </a:lvl4pPr>
            <a:lvl5pPr>
              <a:buNone/>
              <a:defRPr sz="6600">
                <a:solidFill>
                  <a:schemeClr val="tx1">
                    <a:tint val="75000"/>
                  </a:schemeClr>
                </a:solidFill>
              </a:defRPr>
            </a:lvl5pPr>
          </a:lstStyle>
          <a:p>
            <a:pPr lvl="0"/>
            <a:r>
              <a:rPr lang="it-IT" smtClean="0"/>
              <a:t>Fare clic per modificare stili del testo dello schema</a:t>
            </a:r>
          </a:p>
        </p:txBody>
      </p:sp>
      <p:sp>
        <p:nvSpPr>
          <p:cNvPr id="2" name="Titolo 1"/>
          <p:cNvSpPr>
            <a:spLocks noGrp="1"/>
          </p:cNvSpPr>
          <p:nvPr>
            <p:ph type="title"/>
          </p:nvPr>
        </p:nvSpPr>
        <p:spPr>
          <a:xfrm>
            <a:off x="3412929" y="2520315"/>
            <a:ext cx="36724590" cy="7200900"/>
          </a:xfrm>
        </p:spPr>
        <p:txBody>
          <a:bodyPr/>
          <a:lstStyle>
            <a:lvl1pPr algn="ctr">
              <a:buNone/>
              <a:defRPr sz="19800" b="0" cap="none" baseline="0">
                <a:solidFill>
                  <a:srgbClr val="FFFFFF"/>
                </a:solidFill>
              </a:defRPr>
            </a:lvl1pPr>
          </a:lstStyle>
          <a:p>
            <a:r>
              <a:rPr lang="it-IT" smtClean="0"/>
              <a:t>Fare clic per modificare lo stile del titolo</a:t>
            </a:r>
            <a:endParaRPr lang="en-US"/>
          </a:p>
        </p:txBody>
      </p:sp>
      <p:sp>
        <p:nvSpPr>
          <p:cNvPr id="15" name="Segnaposto piè di pagina 4"/>
          <p:cNvSpPr>
            <a:spLocks noGrp="1"/>
          </p:cNvSpPr>
          <p:nvPr>
            <p:ph type="ftr" sz="quarter" idx="10"/>
          </p:nvPr>
        </p:nvSpPr>
        <p:spPr/>
        <p:txBody>
          <a:bodyPr/>
          <a:lstStyle>
            <a:lvl1pPr>
              <a:defRPr/>
            </a:lvl1pPr>
          </a:lstStyle>
          <a:p>
            <a:pPr>
              <a:defRPr/>
            </a:pPr>
            <a:endParaRPr lang="it-IT"/>
          </a:p>
        </p:txBody>
      </p:sp>
      <p:sp>
        <p:nvSpPr>
          <p:cNvPr id="16" name="Segnaposto data 3"/>
          <p:cNvSpPr>
            <a:spLocks noGrp="1"/>
          </p:cNvSpPr>
          <p:nvPr>
            <p:ph type="dt" sz="half" idx="11"/>
          </p:nvPr>
        </p:nvSpPr>
        <p:spPr/>
        <p:txBody>
          <a:bodyPr/>
          <a:lstStyle>
            <a:lvl1pPr>
              <a:defRPr/>
            </a:lvl1pPr>
          </a:lstStyle>
          <a:p>
            <a:pPr>
              <a:defRPr/>
            </a:pPr>
            <a:fld id="{6FEF392C-BE5E-46DC-BC83-88A6522B3BAC}" type="datetimeFigureOut">
              <a:rPr lang="it-IT"/>
              <a:pPr>
                <a:defRPr/>
              </a:pPr>
              <a:t>19/04/2012</a:t>
            </a:fld>
            <a:endParaRPr lang="it-IT"/>
          </a:p>
        </p:txBody>
      </p:sp>
      <p:sp>
        <p:nvSpPr>
          <p:cNvPr id="17" name="Segnaposto numero diapositiva 5"/>
          <p:cNvSpPr>
            <a:spLocks noGrp="1"/>
          </p:cNvSpPr>
          <p:nvPr>
            <p:ph type="sldNum" sz="quarter" idx="12"/>
          </p:nvPr>
        </p:nvSpPr>
        <p:spPr>
          <a:xfrm>
            <a:off x="20523200" y="10391775"/>
            <a:ext cx="2159000" cy="2085975"/>
          </a:xfrm>
        </p:spPr>
        <p:txBody>
          <a:bodyPr/>
          <a:lstStyle>
            <a:lvl1pPr>
              <a:defRPr smtClean="0">
                <a:solidFill>
                  <a:schemeClr val="accent3">
                    <a:shade val="75000"/>
                  </a:schemeClr>
                </a:solidFill>
              </a:defRPr>
            </a:lvl1pPr>
          </a:lstStyle>
          <a:p>
            <a:pPr>
              <a:defRPr/>
            </a:pPr>
            <a:fld id="{34B0A92A-D3CB-46AF-BBC8-93B0FC22A00B}" type="slidenum">
              <a:rPr lang="it-IT"/>
              <a:pPr>
                <a:defRPr/>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Connettore 1 4"/>
          <p:cNvSpPr>
            <a:spLocks noChangeShapeType="1"/>
          </p:cNvSpPr>
          <p:nvPr/>
        </p:nvSpPr>
        <p:spPr bwMode="auto">
          <a:xfrm flipV="1">
            <a:off x="21559838" y="7445375"/>
            <a:ext cx="42862" cy="22772688"/>
          </a:xfrm>
          <a:prstGeom prst="line">
            <a:avLst/>
          </a:prstGeom>
          <a:noFill/>
          <a:ln w="9525" cap="flat" cmpd="sng" algn="ctr">
            <a:solidFill>
              <a:schemeClr val="tx2"/>
            </a:solidFill>
            <a:prstDash val="sysDash"/>
            <a:round/>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2" name="Titolo 1"/>
          <p:cNvSpPr>
            <a:spLocks noGrp="1"/>
          </p:cNvSpPr>
          <p:nvPr>
            <p:ph type="title"/>
          </p:nvPr>
        </p:nvSpPr>
        <p:spPr>
          <a:xfrm>
            <a:off x="1425778" y="1080135"/>
            <a:ext cx="40325040" cy="3586048"/>
          </a:xfrm>
        </p:spPr>
        <p:txBody>
          <a:bodyPr/>
          <a:lstStyle/>
          <a:p>
            <a:r>
              <a:rPr lang="it-IT" smtClean="0"/>
              <a:t>Fare clic per modificare lo stile del titolo</a:t>
            </a:r>
            <a:endParaRPr lang="en-US"/>
          </a:p>
        </p:txBody>
      </p:sp>
      <p:sp>
        <p:nvSpPr>
          <p:cNvPr id="10" name="Segnaposto contenuto 9"/>
          <p:cNvSpPr>
            <a:spLocks noGrp="1"/>
          </p:cNvSpPr>
          <p:nvPr>
            <p:ph sz="half" idx="1"/>
          </p:nvPr>
        </p:nvSpPr>
        <p:spPr>
          <a:xfrm>
            <a:off x="1425778" y="6480810"/>
            <a:ext cx="19082385" cy="22121165"/>
          </a:xfrm>
        </p:spPr>
        <p:txBody>
          <a:bodyPr/>
          <a:lstStyle>
            <a:lvl1pPr>
              <a:defRPr sz="11800"/>
            </a:lvl1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2" name="Segnaposto contenuto 11"/>
          <p:cNvSpPr>
            <a:spLocks noGrp="1"/>
          </p:cNvSpPr>
          <p:nvPr>
            <p:ph sz="half" idx="2"/>
          </p:nvPr>
        </p:nvSpPr>
        <p:spPr>
          <a:xfrm>
            <a:off x="22682835" y="6480810"/>
            <a:ext cx="19082385" cy="22121165"/>
          </a:xfrm>
        </p:spPr>
        <p:txBody>
          <a:bodyPr/>
          <a:lstStyle>
            <a:lvl1pPr>
              <a:defRPr sz="11800"/>
            </a:lvl1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data 4"/>
          <p:cNvSpPr>
            <a:spLocks noGrp="1"/>
          </p:cNvSpPr>
          <p:nvPr>
            <p:ph type="dt" sz="half" idx="10"/>
          </p:nvPr>
        </p:nvSpPr>
        <p:spPr>
          <a:xfrm>
            <a:off x="27363738" y="30286325"/>
            <a:ext cx="14387512" cy="1728788"/>
          </a:xfrm>
        </p:spPr>
        <p:txBody>
          <a:bodyPr/>
          <a:lstStyle>
            <a:lvl1pPr>
              <a:defRPr/>
            </a:lvl1pPr>
          </a:lstStyle>
          <a:p>
            <a:pPr>
              <a:defRPr/>
            </a:pPr>
            <a:fld id="{5B1E6E4A-1125-40A1-B374-0725BBBA46C2}" type="datetimeFigureOut">
              <a:rPr lang="it-IT"/>
              <a:pPr>
                <a:defRPr/>
              </a:pPr>
              <a:t>19/04/2012</a:t>
            </a:fld>
            <a:endParaRPr lang="it-IT"/>
          </a:p>
        </p:txBody>
      </p:sp>
      <p:sp>
        <p:nvSpPr>
          <p:cNvPr id="7" name="Segnaposto piè di pagina 5"/>
          <p:cNvSpPr>
            <a:spLocks noGrp="1"/>
          </p:cNvSpPr>
          <p:nvPr>
            <p:ph type="ftr" sz="quarter" idx="11"/>
          </p:nvPr>
        </p:nvSpPr>
        <p:spPr/>
        <p:txBody>
          <a:bodyPr/>
          <a:lstStyle>
            <a:lvl1pPr>
              <a:defRPr/>
            </a:lvl1pPr>
          </a:lstStyle>
          <a:p>
            <a:pPr>
              <a:defRPr/>
            </a:pPr>
            <a:endParaRPr lang="it-IT"/>
          </a:p>
        </p:txBody>
      </p:sp>
      <p:sp>
        <p:nvSpPr>
          <p:cNvPr id="8" name="Segnaposto numero diapositiva 6"/>
          <p:cNvSpPr>
            <a:spLocks noGrp="1"/>
          </p:cNvSpPr>
          <p:nvPr>
            <p:ph type="sldNum" sz="quarter" idx="12"/>
          </p:nvPr>
        </p:nvSpPr>
        <p:spPr/>
        <p:txBody>
          <a:bodyPr/>
          <a:lstStyle>
            <a:lvl1pPr>
              <a:defRPr/>
            </a:lvl1pPr>
          </a:lstStyle>
          <a:p>
            <a:pPr>
              <a:defRPr/>
            </a:pPr>
            <a:fld id="{825F5159-5D04-4E1A-886B-442ED004799A}" type="slidenum">
              <a:rPr lang="it-IT"/>
              <a:pPr>
                <a:defRPr/>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7" name="Connettore 1 6"/>
          <p:cNvSpPr>
            <a:spLocks noChangeShapeType="1"/>
          </p:cNvSpPr>
          <p:nvPr/>
        </p:nvSpPr>
        <p:spPr bwMode="auto">
          <a:xfrm flipV="1">
            <a:off x="21602700" y="10396538"/>
            <a:ext cx="0" cy="19788187"/>
          </a:xfrm>
          <a:prstGeom prst="line">
            <a:avLst/>
          </a:prstGeom>
          <a:noFill/>
          <a:ln w="9525" cap="flat" cmpd="sng" algn="ctr">
            <a:solidFill>
              <a:schemeClr val="tx2"/>
            </a:solidFill>
            <a:prstDash val="sysDash"/>
            <a:round/>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8" name="Rettangolo 7"/>
          <p:cNvSpPr>
            <a:spLocks noChangeArrowheads="1"/>
          </p:cNvSpPr>
          <p:nvPr/>
        </p:nvSpPr>
        <p:spPr bwMode="white">
          <a:xfrm>
            <a:off x="0" y="0"/>
            <a:ext cx="43205400" cy="6840538"/>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9" name="Rettangolo 8"/>
          <p:cNvSpPr>
            <a:spLocks noChangeArrowheads="1"/>
          </p:cNvSpPr>
          <p:nvPr/>
        </p:nvSpPr>
        <p:spPr bwMode="white">
          <a:xfrm>
            <a:off x="0" y="31683325"/>
            <a:ext cx="43205400" cy="720725"/>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10" name="Rettangolo 9"/>
          <p:cNvSpPr>
            <a:spLocks noChangeArrowheads="1"/>
          </p:cNvSpPr>
          <p:nvPr/>
        </p:nvSpPr>
        <p:spPr bwMode="white">
          <a:xfrm>
            <a:off x="0" y="0"/>
            <a:ext cx="720725" cy="32404050"/>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11" name="Rettangolo 10"/>
          <p:cNvSpPr>
            <a:spLocks noChangeArrowheads="1"/>
          </p:cNvSpPr>
          <p:nvPr/>
        </p:nvSpPr>
        <p:spPr bwMode="white">
          <a:xfrm>
            <a:off x="42484675" y="0"/>
            <a:ext cx="720725" cy="32404050"/>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12" name="Rettangolo 11"/>
          <p:cNvSpPr/>
          <p:nvPr/>
        </p:nvSpPr>
        <p:spPr>
          <a:xfrm>
            <a:off x="720725" y="6480175"/>
            <a:ext cx="41735375" cy="4321175"/>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2054" tIns="216027" rIns="432054" bIns="216027" anchor="ctr"/>
          <a:lstStyle/>
          <a:p>
            <a:pPr algn="ctr" fontAlgn="auto">
              <a:spcBef>
                <a:spcPts val="0"/>
              </a:spcBef>
              <a:spcAft>
                <a:spcPts val="0"/>
              </a:spcAft>
              <a:defRPr/>
            </a:pPr>
            <a:endParaRPr lang="en-US"/>
          </a:p>
        </p:txBody>
      </p:sp>
      <p:sp>
        <p:nvSpPr>
          <p:cNvPr id="13" name="Rettangolo 12"/>
          <p:cNvSpPr>
            <a:spLocks noChangeArrowheads="1"/>
          </p:cNvSpPr>
          <p:nvPr/>
        </p:nvSpPr>
        <p:spPr bwMode="auto">
          <a:xfrm>
            <a:off x="688975" y="30200600"/>
            <a:ext cx="41736963" cy="1468438"/>
          </a:xfrm>
          <a:prstGeom prst="rect">
            <a:avLst/>
          </a:prstGeom>
          <a:solidFill>
            <a:schemeClr val="accent3"/>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14" name="Connettore 1 13"/>
          <p:cNvSpPr>
            <a:spLocks noChangeShapeType="1"/>
          </p:cNvSpPr>
          <p:nvPr/>
        </p:nvSpPr>
        <p:spPr bwMode="auto">
          <a:xfrm>
            <a:off x="720725" y="6048375"/>
            <a:ext cx="41735375"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15" name="Rettangolo 14"/>
          <p:cNvSpPr>
            <a:spLocks noChangeArrowheads="1"/>
          </p:cNvSpPr>
          <p:nvPr/>
        </p:nvSpPr>
        <p:spPr bwMode="auto">
          <a:xfrm>
            <a:off x="720725" y="735013"/>
            <a:ext cx="41735375" cy="309340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dirty="0">
              <a:latin typeface="+mn-lt"/>
              <a:cs typeface="+mn-cs"/>
            </a:endParaRPr>
          </a:p>
        </p:txBody>
      </p:sp>
      <p:sp>
        <p:nvSpPr>
          <p:cNvPr id="16" name="Ovale 15"/>
          <p:cNvSpPr/>
          <p:nvPr/>
        </p:nvSpPr>
        <p:spPr>
          <a:xfrm>
            <a:off x="20162838" y="4518025"/>
            <a:ext cx="2879725" cy="2879725"/>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2054" tIns="216027" rIns="432054" bIns="216027" anchor="ctr"/>
          <a:lstStyle/>
          <a:p>
            <a:pPr algn="ctr" fontAlgn="auto">
              <a:spcBef>
                <a:spcPts val="0"/>
              </a:spcBef>
              <a:spcAft>
                <a:spcPts val="0"/>
              </a:spcAft>
              <a:defRPr/>
            </a:pPr>
            <a:endParaRPr lang="en-US"/>
          </a:p>
        </p:txBody>
      </p:sp>
      <p:sp>
        <p:nvSpPr>
          <p:cNvPr id="17" name="Ovale 16"/>
          <p:cNvSpPr/>
          <p:nvPr/>
        </p:nvSpPr>
        <p:spPr>
          <a:xfrm>
            <a:off x="20608925" y="4964113"/>
            <a:ext cx="1987550" cy="198755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32054" tIns="216027" rIns="432054" bIns="216027" anchor="ctr"/>
          <a:lstStyle/>
          <a:p>
            <a:pPr algn="ctr" fontAlgn="auto">
              <a:spcBef>
                <a:spcPts val="0"/>
              </a:spcBef>
              <a:spcAft>
                <a:spcPts val="0"/>
              </a:spcAft>
              <a:defRPr/>
            </a:pPr>
            <a:endParaRPr lang="en-US"/>
          </a:p>
        </p:txBody>
      </p:sp>
      <p:sp>
        <p:nvSpPr>
          <p:cNvPr id="3" name="Segnaposto testo 2"/>
          <p:cNvSpPr>
            <a:spLocks noGrp="1"/>
          </p:cNvSpPr>
          <p:nvPr>
            <p:ph type="body" idx="1"/>
          </p:nvPr>
        </p:nvSpPr>
        <p:spPr>
          <a:xfrm>
            <a:off x="1425778" y="7200900"/>
            <a:ext cx="19089888" cy="3463302"/>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10400" b="1" dirty="0" smtClean="0">
                <a:solidFill>
                  <a:srgbClr val="FFFFFF"/>
                </a:solidFill>
              </a:defRPr>
            </a:lvl1pPr>
            <a:lvl2pPr>
              <a:buNone/>
              <a:defRPr sz="9500" b="1"/>
            </a:lvl2pPr>
            <a:lvl3pPr>
              <a:buNone/>
              <a:defRPr sz="8500" b="1"/>
            </a:lvl3pPr>
            <a:lvl4pPr>
              <a:buNone/>
              <a:defRPr sz="7600" b="1"/>
            </a:lvl4pPr>
            <a:lvl5pPr>
              <a:buNone/>
              <a:defRPr sz="7600" b="1"/>
            </a:lvl5pPr>
          </a:lstStyle>
          <a:p>
            <a:pPr lvl="0"/>
            <a:r>
              <a:rPr lang="it-IT" smtClean="0"/>
              <a:t>Fare clic per modificare stili del testo dello schema</a:t>
            </a:r>
          </a:p>
        </p:txBody>
      </p:sp>
      <p:sp>
        <p:nvSpPr>
          <p:cNvPr id="4" name="Segnaposto testo 3"/>
          <p:cNvSpPr>
            <a:spLocks noGrp="1"/>
          </p:cNvSpPr>
          <p:nvPr>
            <p:ph type="body" sz="half" idx="3"/>
          </p:nvPr>
        </p:nvSpPr>
        <p:spPr>
          <a:xfrm>
            <a:off x="22639037" y="7200900"/>
            <a:ext cx="19097387" cy="3456432"/>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10400" b="1"/>
            </a:lvl1pPr>
            <a:lvl2pPr>
              <a:buNone/>
              <a:defRPr sz="9500" b="1"/>
            </a:lvl2pPr>
            <a:lvl3pPr>
              <a:buNone/>
              <a:defRPr sz="8500" b="1"/>
            </a:lvl3pPr>
            <a:lvl4pPr>
              <a:buNone/>
              <a:defRPr sz="7600" b="1"/>
            </a:lvl4pPr>
            <a:lvl5pPr>
              <a:buNone/>
              <a:defRPr sz="7600" b="1"/>
            </a:lvl5pPr>
          </a:lstStyle>
          <a:p>
            <a:pPr lvl="0"/>
            <a:r>
              <a:rPr lang="it-IT" smtClean="0"/>
              <a:t>Fare clic per modificare stili del testo dello schema</a:t>
            </a:r>
          </a:p>
        </p:txBody>
      </p:sp>
      <p:sp>
        <p:nvSpPr>
          <p:cNvPr id="24" name="Segnaposto contenuto 23"/>
          <p:cNvSpPr>
            <a:spLocks noGrp="1"/>
          </p:cNvSpPr>
          <p:nvPr>
            <p:ph sz="quarter" idx="2"/>
          </p:nvPr>
        </p:nvSpPr>
        <p:spPr>
          <a:xfrm>
            <a:off x="1425778" y="11677285"/>
            <a:ext cx="19096787" cy="1804195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26" name="Segnaposto contenuto 25"/>
          <p:cNvSpPr>
            <a:spLocks noGrp="1"/>
          </p:cNvSpPr>
          <p:nvPr>
            <p:ph sz="quarter" idx="4"/>
          </p:nvPr>
        </p:nvSpPr>
        <p:spPr>
          <a:xfrm>
            <a:off x="22682835" y="11677285"/>
            <a:ext cx="19082385" cy="1805985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23" name="Titolo 22"/>
          <p:cNvSpPr>
            <a:spLocks noGrp="1"/>
          </p:cNvSpPr>
          <p:nvPr>
            <p:ph type="title"/>
          </p:nvPr>
        </p:nvSpPr>
        <p:spPr/>
        <p:txBody>
          <a:bodyPr rtlCol="0"/>
          <a:lstStyle/>
          <a:p>
            <a:r>
              <a:rPr lang="it-IT" smtClean="0"/>
              <a:t>Fare clic per modificare lo stile del titolo</a:t>
            </a:r>
            <a:endParaRPr lang="en-US"/>
          </a:p>
        </p:txBody>
      </p:sp>
      <p:sp>
        <p:nvSpPr>
          <p:cNvPr id="18" name="Segnaposto data 6"/>
          <p:cNvSpPr>
            <a:spLocks noGrp="1"/>
          </p:cNvSpPr>
          <p:nvPr>
            <p:ph type="dt" sz="half" idx="10"/>
          </p:nvPr>
        </p:nvSpPr>
        <p:spPr/>
        <p:txBody>
          <a:bodyPr/>
          <a:lstStyle>
            <a:lvl1pPr>
              <a:defRPr/>
            </a:lvl1pPr>
          </a:lstStyle>
          <a:p>
            <a:pPr>
              <a:defRPr/>
            </a:pPr>
            <a:fld id="{A05F0841-EF74-46E8-B0A2-56700089C6A7}" type="datetimeFigureOut">
              <a:rPr lang="it-IT"/>
              <a:pPr>
                <a:defRPr/>
              </a:pPr>
              <a:t>19/04/2012</a:t>
            </a:fld>
            <a:endParaRPr lang="it-IT"/>
          </a:p>
        </p:txBody>
      </p:sp>
      <p:sp>
        <p:nvSpPr>
          <p:cNvPr id="19" name="Segnaposto piè di pagina 7"/>
          <p:cNvSpPr>
            <a:spLocks noGrp="1"/>
          </p:cNvSpPr>
          <p:nvPr>
            <p:ph type="ftr" sz="quarter" idx="11"/>
          </p:nvPr>
        </p:nvSpPr>
        <p:spPr>
          <a:xfrm>
            <a:off x="1439863" y="30286325"/>
            <a:ext cx="16922750" cy="1728788"/>
          </a:xfrm>
        </p:spPr>
        <p:txBody>
          <a:bodyPr/>
          <a:lstStyle>
            <a:lvl1pPr>
              <a:defRPr/>
            </a:lvl1pPr>
          </a:lstStyle>
          <a:p>
            <a:pPr>
              <a:defRPr/>
            </a:pPr>
            <a:endParaRPr lang="it-IT"/>
          </a:p>
        </p:txBody>
      </p:sp>
      <p:sp>
        <p:nvSpPr>
          <p:cNvPr id="20" name="Segnaposto numero diapositiva 8"/>
          <p:cNvSpPr>
            <a:spLocks noGrp="1"/>
          </p:cNvSpPr>
          <p:nvPr>
            <p:ph type="sldNum" sz="quarter" idx="12"/>
          </p:nvPr>
        </p:nvSpPr>
        <p:spPr>
          <a:xfrm>
            <a:off x="20523200" y="4926013"/>
            <a:ext cx="2159000" cy="2084387"/>
          </a:xfrm>
        </p:spPr>
        <p:txBody>
          <a:bodyPr/>
          <a:lstStyle>
            <a:lvl1pPr algn="ctr">
              <a:defRPr smtClean="0"/>
            </a:lvl1pPr>
          </a:lstStyle>
          <a:p>
            <a:pPr>
              <a:defRPr/>
            </a:pPr>
            <a:fld id="{3481BC4F-3EAF-459E-9F91-30A78254F903}" type="slidenum">
              <a:rPr lang="it-IT"/>
              <a:pPr>
                <a:defRPr/>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lvl1pPr>
              <a:defRPr/>
            </a:lvl1pPr>
          </a:lstStyle>
          <a:p>
            <a:pPr>
              <a:defRPr/>
            </a:pPr>
            <a:fld id="{E0808EB9-C769-422F-884E-95E116D6E58C}" type="datetimeFigureOut">
              <a:rPr lang="it-IT"/>
              <a:pPr>
                <a:defRPr/>
              </a:pPr>
              <a:t>19/04/2012</a:t>
            </a:fld>
            <a:endParaRPr lang="it-IT"/>
          </a:p>
        </p:txBody>
      </p:sp>
      <p:sp>
        <p:nvSpPr>
          <p:cNvPr id="4" name="Segnaposto piè di pagina 3"/>
          <p:cNvSpPr>
            <a:spLocks noGrp="1"/>
          </p:cNvSpPr>
          <p:nvPr>
            <p:ph type="ftr" sz="quarter" idx="11"/>
          </p:nvPr>
        </p:nvSpPr>
        <p:spPr/>
        <p:txBody>
          <a:bodyPr/>
          <a:lstStyle>
            <a:lvl1pPr>
              <a:defRPr/>
            </a:lvl1pPr>
          </a:lstStyle>
          <a:p>
            <a:pPr>
              <a:defRPr/>
            </a:pPr>
            <a:endParaRPr lang="it-IT"/>
          </a:p>
        </p:txBody>
      </p:sp>
      <p:sp>
        <p:nvSpPr>
          <p:cNvPr id="5" name="Segnaposto numero diapositiva 4"/>
          <p:cNvSpPr>
            <a:spLocks noGrp="1"/>
          </p:cNvSpPr>
          <p:nvPr>
            <p:ph type="sldNum" sz="quarter" idx="12"/>
          </p:nvPr>
        </p:nvSpPr>
        <p:spPr>
          <a:xfrm>
            <a:off x="20523200" y="4895850"/>
            <a:ext cx="2159000" cy="2084388"/>
          </a:xfrm>
        </p:spPr>
        <p:txBody>
          <a:bodyPr/>
          <a:lstStyle>
            <a:lvl1pPr>
              <a:defRPr/>
            </a:lvl1pPr>
          </a:lstStyle>
          <a:p>
            <a:pPr>
              <a:defRPr/>
            </a:pPr>
            <a:fld id="{9CC07FFB-C842-4072-B4F1-0253E4A6435B}"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ttangolo 1"/>
          <p:cNvSpPr>
            <a:spLocks noChangeArrowheads="1"/>
          </p:cNvSpPr>
          <p:nvPr/>
        </p:nvSpPr>
        <p:spPr bwMode="white">
          <a:xfrm>
            <a:off x="0" y="31683325"/>
            <a:ext cx="43205400" cy="720725"/>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3" name="Rettangolo 2"/>
          <p:cNvSpPr>
            <a:spLocks noChangeArrowheads="1"/>
          </p:cNvSpPr>
          <p:nvPr/>
        </p:nvSpPr>
        <p:spPr bwMode="white">
          <a:xfrm>
            <a:off x="0" y="0"/>
            <a:ext cx="43205400" cy="735013"/>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4" name="Rettangolo 3"/>
          <p:cNvSpPr>
            <a:spLocks noChangeArrowheads="1"/>
          </p:cNvSpPr>
          <p:nvPr/>
        </p:nvSpPr>
        <p:spPr bwMode="white">
          <a:xfrm>
            <a:off x="42484675" y="0"/>
            <a:ext cx="720725" cy="32404050"/>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5" name="Rettangolo 4"/>
          <p:cNvSpPr>
            <a:spLocks noChangeArrowheads="1"/>
          </p:cNvSpPr>
          <p:nvPr/>
        </p:nvSpPr>
        <p:spPr bwMode="white">
          <a:xfrm>
            <a:off x="0" y="0"/>
            <a:ext cx="720725" cy="32404050"/>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6" name="Rettangolo 5"/>
          <p:cNvSpPr>
            <a:spLocks noChangeArrowheads="1"/>
          </p:cNvSpPr>
          <p:nvPr/>
        </p:nvSpPr>
        <p:spPr bwMode="auto">
          <a:xfrm>
            <a:off x="690563" y="30200600"/>
            <a:ext cx="41736962" cy="1462088"/>
          </a:xfrm>
          <a:prstGeom prst="rect">
            <a:avLst/>
          </a:prstGeom>
          <a:solidFill>
            <a:schemeClr val="accent3"/>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7" name="Rettangolo 6"/>
          <p:cNvSpPr>
            <a:spLocks noChangeArrowheads="1"/>
          </p:cNvSpPr>
          <p:nvPr/>
        </p:nvSpPr>
        <p:spPr bwMode="auto">
          <a:xfrm>
            <a:off x="720725" y="749300"/>
            <a:ext cx="41735375" cy="309340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dirty="0">
              <a:latin typeface="+mn-lt"/>
              <a:cs typeface="+mn-cs"/>
            </a:endParaRPr>
          </a:p>
        </p:txBody>
      </p:sp>
      <p:sp>
        <p:nvSpPr>
          <p:cNvPr id="8" name="Segnaposto data 1"/>
          <p:cNvSpPr>
            <a:spLocks noGrp="1"/>
          </p:cNvSpPr>
          <p:nvPr>
            <p:ph type="dt" sz="half" idx="10"/>
          </p:nvPr>
        </p:nvSpPr>
        <p:spPr/>
        <p:txBody>
          <a:bodyPr/>
          <a:lstStyle>
            <a:lvl1pPr>
              <a:defRPr/>
            </a:lvl1pPr>
          </a:lstStyle>
          <a:p>
            <a:pPr>
              <a:defRPr/>
            </a:pPr>
            <a:fld id="{6A8B1006-6427-4E12-9302-EDEC2DECB420}" type="datetimeFigureOut">
              <a:rPr lang="it-IT"/>
              <a:pPr>
                <a:defRPr/>
              </a:pPr>
              <a:t>19/04/2012</a:t>
            </a:fld>
            <a:endParaRPr lang="it-IT"/>
          </a:p>
        </p:txBody>
      </p:sp>
      <p:sp>
        <p:nvSpPr>
          <p:cNvPr id="9" name="Segnaposto piè di pagina 2"/>
          <p:cNvSpPr>
            <a:spLocks noGrp="1"/>
          </p:cNvSpPr>
          <p:nvPr>
            <p:ph type="ftr" sz="quarter" idx="11"/>
          </p:nvPr>
        </p:nvSpPr>
        <p:spPr/>
        <p:txBody>
          <a:bodyPr/>
          <a:lstStyle>
            <a:lvl1pPr>
              <a:defRPr/>
            </a:lvl1pPr>
          </a:lstStyle>
          <a:p>
            <a:pPr>
              <a:defRPr/>
            </a:pPr>
            <a:endParaRPr lang="it-IT"/>
          </a:p>
        </p:txBody>
      </p:sp>
      <p:sp>
        <p:nvSpPr>
          <p:cNvPr id="10" name="Segnaposto numero diapositiva 3"/>
          <p:cNvSpPr>
            <a:spLocks noGrp="1"/>
          </p:cNvSpPr>
          <p:nvPr>
            <p:ph type="sldNum" sz="quarter" idx="12"/>
          </p:nvPr>
        </p:nvSpPr>
        <p:spPr>
          <a:xfrm>
            <a:off x="20162838" y="29883100"/>
            <a:ext cx="2879725" cy="2085975"/>
          </a:xfrm>
        </p:spPr>
        <p:txBody>
          <a:bodyPr/>
          <a:lstStyle>
            <a:lvl1pPr>
              <a:defRPr smtClean="0">
                <a:solidFill>
                  <a:srgbClr val="FFFFFF"/>
                </a:solidFill>
              </a:defRPr>
            </a:lvl1pPr>
          </a:lstStyle>
          <a:p>
            <a:pPr>
              <a:defRPr/>
            </a:pPr>
            <a:fld id="{F564A40A-34DA-416A-AA3D-45F7A66505AD}"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5" name="Rettangolo 4"/>
          <p:cNvSpPr>
            <a:spLocks noChangeArrowheads="1"/>
          </p:cNvSpPr>
          <p:nvPr/>
        </p:nvSpPr>
        <p:spPr bwMode="auto">
          <a:xfrm>
            <a:off x="720725" y="720725"/>
            <a:ext cx="41735375" cy="1439863"/>
          </a:xfrm>
          <a:prstGeom prst="rect">
            <a:avLst/>
          </a:prstGeom>
          <a:solidFill>
            <a:schemeClr val="accent3"/>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6" name="Rettangolo 5"/>
          <p:cNvSpPr>
            <a:spLocks noChangeArrowheads="1"/>
          </p:cNvSpPr>
          <p:nvPr/>
        </p:nvSpPr>
        <p:spPr bwMode="white">
          <a:xfrm>
            <a:off x="0" y="31683325"/>
            <a:ext cx="43205400" cy="720725"/>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7" name="Rettangolo 6"/>
          <p:cNvSpPr>
            <a:spLocks noChangeArrowheads="1"/>
          </p:cNvSpPr>
          <p:nvPr/>
        </p:nvSpPr>
        <p:spPr bwMode="white">
          <a:xfrm>
            <a:off x="42484675" y="0"/>
            <a:ext cx="720725" cy="32404050"/>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8" name="Rettangolo 7"/>
          <p:cNvSpPr>
            <a:spLocks noChangeArrowheads="1"/>
          </p:cNvSpPr>
          <p:nvPr/>
        </p:nvSpPr>
        <p:spPr bwMode="white">
          <a:xfrm>
            <a:off x="0" y="0"/>
            <a:ext cx="43205400" cy="561975"/>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9" name="Rettangolo 8"/>
          <p:cNvSpPr>
            <a:spLocks noChangeArrowheads="1"/>
          </p:cNvSpPr>
          <p:nvPr/>
        </p:nvSpPr>
        <p:spPr bwMode="white">
          <a:xfrm>
            <a:off x="0" y="0"/>
            <a:ext cx="720725" cy="32404050"/>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10" name="Rettangolo 9"/>
          <p:cNvSpPr/>
          <p:nvPr/>
        </p:nvSpPr>
        <p:spPr>
          <a:xfrm>
            <a:off x="720725" y="2879725"/>
            <a:ext cx="12960350" cy="277241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2054" tIns="216027" rIns="432054" bIns="216027" anchor="ctr"/>
          <a:lstStyle/>
          <a:p>
            <a:pPr algn="ctr" fontAlgn="auto">
              <a:spcBef>
                <a:spcPts val="0"/>
              </a:spcBef>
              <a:spcAft>
                <a:spcPts val="0"/>
              </a:spcAft>
              <a:defRPr/>
            </a:pPr>
            <a:endParaRPr lang="en-US"/>
          </a:p>
        </p:txBody>
      </p:sp>
      <p:sp>
        <p:nvSpPr>
          <p:cNvPr id="11" name="Rettangolo 10"/>
          <p:cNvSpPr>
            <a:spLocks noChangeArrowheads="1"/>
          </p:cNvSpPr>
          <p:nvPr/>
        </p:nvSpPr>
        <p:spPr bwMode="auto">
          <a:xfrm>
            <a:off x="720725" y="720725"/>
            <a:ext cx="41735375" cy="309340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dirty="0">
              <a:latin typeface="+mn-lt"/>
              <a:cs typeface="+mn-cs"/>
            </a:endParaRPr>
          </a:p>
        </p:txBody>
      </p:sp>
      <p:sp>
        <p:nvSpPr>
          <p:cNvPr id="12" name="Connettore 1 11"/>
          <p:cNvSpPr>
            <a:spLocks noChangeShapeType="1"/>
          </p:cNvSpPr>
          <p:nvPr/>
        </p:nvSpPr>
        <p:spPr bwMode="auto">
          <a:xfrm>
            <a:off x="720725" y="2520950"/>
            <a:ext cx="41735375"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13" name="Ovale 12"/>
          <p:cNvSpPr/>
          <p:nvPr/>
        </p:nvSpPr>
        <p:spPr>
          <a:xfrm>
            <a:off x="6121400" y="1079500"/>
            <a:ext cx="2879725" cy="2881313"/>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2054" tIns="216027" rIns="432054" bIns="216027" anchor="ctr"/>
          <a:lstStyle/>
          <a:p>
            <a:pPr algn="ctr" fontAlgn="auto">
              <a:spcBef>
                <a:spcPts val="0"/>
              </a:spcBef>
              <a:spcAft>
                <a:spcPts val="0"/>
              </a:spcAft>
              <a:defRPr/>
            </a:pPr>
            <a:endParaRPr lang="en-US"/>
          </a:p>
        </p:txBody>
      </p:sp>
      <p:sp>
        <p:nvSpPr>
          <p:cNvPr id="14" name="Ovale 13"/>
          <p:cNvSpPr/>
          <p:nvPr/>
        </p:nvSpPr>
        <p:spPr>
          <a:xfrm>
            <a:off x="6567488" y="1527175"/>
            <a:ext cx="1987550" cy="198755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32054" tIns="216027" rIns="432054" bIns="216027" anchor="ctr"/>
          <a:lstStyle/>
          <a:p>
            <a:pPr algn="ctr" fontAlgn="auto">
              <a:spcBef>
                <a:spcPts val="0"/>
              </a:spcBef>
              <a:spcAft>
                <a:spcPts val="0"/>
              </a:spcAft>
              <a:defRPr/>
            </a:pPr>
            <a:endParaRPr lang="en-US"/>
          </a:p>
        </p:txBody>
      </p:sp>
      <p:sp>
        <p:nvSpPr>
          <p:cNvPr id="15" name="Rettangolo 14"/>
          <p:cNvSpPr>
            <a:spLocks noChangeArrowheads="1"/>
          </p:cNvSpPr>
          <p:nvPr/>
        </p:nvSpPr>
        <p:spPr bwMode="auto">
          <a:xfrm>
            <a:off x="706438" y="30184725"/>
            <a:ext cx="41735375" cy="1463675"/>
          </a:xfrm>
          <a:prstGeom prst="rect">
            <a:avLst/>
          </a:prstGeom>
          <a:solidFill>
            <a:schemeClr val="accent3"/>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2" name="Titolo 1"/>
          <p:cNvSpPr>
            <a:spLocks noGrp="1"/>
          </p:cNvSpPr>
          <p:nvPr>
            <p:ph type="title"/>
          </p:nvPr>
        </p:nvSpPr>
        <p:spPr>
          <a:xfrm>
            <a:off x="1800225" y="4320540"/>
            <a:ext cx="11161395" cy="4680585"/>
          </a:xfrm>
        </p:spPr>
        <p:txBody>
          <a:bodyPr>
            <a:noAutofit/>
          </a:bodyPr>
          <a:lstStyle>
            <a:lvl1pPr algn="l">
              <a:buNone/>
              <a:defRPr sz="10400" b="1">
                <a:solidFill>
                  <a:srgbClr val="FFFFFF"/>
                </a:solidFill>
              </a:defRPr>
            </a:lvl1pPr>
          </a:lstStyle>
          <a:p>
            <a:r>
              <a:rPr lang="it-IT" smtClean="0"/>
              <a:t>Fare clic per modificare lo stile del titolo</a:t>
            </a:r>
            <a:endParaRPr lang="en-US"/>
          </a:p>
        </p:txBody>
      </p:sp>
      <p:sp>
        <p:nvSpPr>
          <p:cNvPr id="3" name="Segnaposto testo 2"/>
          <p:cNvSpPr>
            <a:spLocks noGrp="1"/>
          </p:cNvSpPr>
          <p:nvPr>
            <p:ph type="body" idx="2"/>
          </p:nvPr>
        </p:nvSpPr>
        <p:spPr>
          <a:xfrm>
            <a:off x="1800225" y="9361172"/>
            <a:ext cx="11161395" cy="19584950"/>
          </a:xfrm>
        </p:spPr>
        <p:txBody>
          <a:bodyPr/>
          <a:lstStyle>
            <a:lvl1pPr marL="0" indent="0">
              <a:spcAft>
                <a:spcPts val="4725"/>
              </a:spcAft>
              <a:buNone/>
              <a:defRPr sz="7600">
                <a:solidFill>
                  <a:srgbClr val="FFFFFF"/>
                </a:solidFill>
              </a:defRPr>
            </a:lvl1pPr>
            <a:lvl2pPr>
              <a:buNone/>
              <a:defRPr sz="5700"/>
            </a:lvl2pPr>
            <a:lvl3pPr>
              <a:buNone/>
              <a:defRPr sz="4700"/>
            </a:lvl3pPr>
            <a:lvl4pPr>
              <a:buNone/>
              <a:defRPr sz="4300"/>
            </a:lvl4pPr>
            <a:lvl5pPr>
              <a:buNone/>
              <a:defRPr sz="4300"/>
            </a:lvl5pPr>
          </a:lstStyle>
          <a:p>
            <a:pPr lvl="0"/>
            <a:r>
              <a:rPr lang="it-IT" smtClean="0"/>
              <a:t>Fare clic per modificare stili del testo dello schema</a:t>
            </a:r>
          </a:p>
        </p:txBody>
      </p:sp>
      <p:sp>
        <p:nvSpPr>
          <p:cNvPr id="20" name="Segnaposto contenuto 19"/>
          <p:cNvSpPr>
            <a:spLocks noGrp="1"/>
          </p:cNvSpPr>
          <p:nvPr>
            <p:ph sz="quarter" idx="1"/>
          </p:nvPr>
        </p:nvSpPr>
        <p:spPr>
          <a:xfrm>
            <a:off x="14761845" y="3240405"/>
            <a:ext cx="26643330" cy="2556319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6" name="Segnaposto numero diapositiva 6"/>
          <p:cNvSpPr>
            <a:spLocks noGrp="1"/>
          </p:cNvSpPr>
          <p:nvPr>
            <p:ph type="sldNum" sz="quarter" idx="10"/>
          </p:nvPr>
        </p:nvSpPr>
        <p:spPr>
          <a:xfrm>
            <a:off x="6480175" y="1477963"/>
            <a:ext cx="2160588" cy="2084387"/>
          </a:xfrm>
        </p:spPr>
        <p:txBody>
          <a:bodyPr/>
          <a:lstStyle>
            <a:lvl1pPr>
              <a:defRPr smtClean="0">
                <a:solidFill>
                  <a:schemeClr val="accent3">
                    <a:shade val="75000"/>
                  </a:schemeClr>
                </a:solidFill>
              </a:defRPr>
            </a:lvl1pPr>
          </a:lstStyle>
          <a:p>
            <a:pPr>
              <a:defRPr/>
            </a:pPr>
            <a:fld id="{DBD40092-40DE-4DC9-8772-13AB21D2F19E}" type="slidenum">
              <a:rPr lang="it-IT"/>
              <a:pPr>
                <a:defRPr/>
              </a:pPr>
              <a:t>‹N›</a:t>
            </a:fld>
            <a:endParaRPr lang="it-IT"/>
          </a:p>
        </p:txBody>
      </p:sp>
      <p:sp>
        <p:nvSpPr>
          <p:cNvPr id="17" name="Segnaposto data 4"/>
          <p:cNvSpPr>
            <a:spLocks noGrp="1"/>
          </p:cNvSpPr>
          <p:nvPr>
            <p:ph type="dt" sz="half" idx="11"/>
          </p:nvPr>
        </p:nvSpPr>
        <p:spPr/>
        <p:txBody>
          <a:bodyPr/>
          <a:lstStyle>
            <a:lvl1pPr>
              <a:defRPr/>
            </a:lvl1pPr>
          </a:lstStyle>
          <a:p>
            <a:pPr>
              <a:defRPr/>
            </a:pPr>
            <a:fld id="{1089A599-0F60-482B-B3F6-03DAC0C177AA}" type="datetimeFigureOut">
              <a:rPr lang="it-IT"/>
              <a:pPr>
                <a:defRPr/>
              </a:pPr>
              <a:t>19/04/2012</a:t>
            </a:fld>
            <a:endParaRPr lang="it-IT"/>
          </a:p>
        </p:txBody>
      </p:sp>
      <p:sp>
        <p:nvSpPr>
          <p:cNvPr id="18" name="Segnaposto piè di pagina 5"/>
          <p:cNvSpPr>
            <a:spLocks noGrp="1"/>
          </p:cNvSpPr>
          <p:nvPr>
            <p:ph type="ftr" sz="quarter" idx="12"/>
          </p:nvPr>
        </p:nvSpPr>
        <p:spPr>
          <a:xfrm>
            <a:off x="1425575" y="30291088"/>
            <a:ext cx="15986125" cy="1728787"/>
          </a:xfrm>
        </p:spPr>
        <p:txBody>
          <a:bodyPr/>
          <a:lstStyle>
            <a:lvl1pPr>
              <a:defRPr/>
            </a:lvl1pPr>
          </a:lstStyle>
          <a:p>
            <a:pPr>
              <a:defRPr/>
            </a:pPr>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5" name="Connettore 1 4"/>
          <p:cNvSpPr>
            <a:spLocks noChangeShapeType="1"/>
          </p:cNvSpPr>
          <p:nvPr/>
        </p:nvSpPr>
        <p:spPr bwMode="auto">
          <a:xfrm>
            <a:off x="720725" y="2520950"/>
            <a:ext cx="41735375"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6" name="Rettangolo 5"/>
          <p:cNvSpPr>
            <a:spLocks noChangeArrowheads="1"/>
          </p:cNvSpPr>
          <p:nvPr/>
        </p:nvSpPr>
        <p:spPr bwMode="white">
          <a:xfrm>
            <a:off x="0" y="31683325"/>
            <a:ext cx="43205400" cy="720725"/>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7" name="Rettangolo 6"/>
          <p:cNvSpPr>
            <a:spLocks noChangeArrowheads="1"/>
          </p:cNvSpPr>
          <p:nvPr/>
        </p:nvSpPr>
        <p:spPr bwMode="white">
          <a:xfrm>
            <a:off x="42484675" y="0"/>
            <a:ext cx="720725" cy="32404050"/>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8" name="Rettangolo 7"/>
          <p:cNvSpPr>
            <a:spLocks noChangeArrowheads="1"/>
          </p:cNvSpPr>
          <p:nvPr/>
        </p:nvSpPr>
        <p:spPr bwMode="white">
          <a:xfrm>
            <a:off x="0" y="0"/>
            <a:ext cx="43205400" cy="720725"/>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9" name="Rettangolo 8"/>
          <p:cNvSpPr>
            <a:spLocks noChangeArrowheads="1"/>
          </p:cNvSpPr>
          <p:nvPr/>
        </p:nvSpPr>
        <p:spPr bwMode="white">
          <a:xfrm>
            <a:off x="0" y="0"/>
            <a:ext cx="720725" cy="32404050"/>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dirty="0">
              <a:latin typeface="+mn-lt"/>
              <a:cs typeface="+mn-cs"/>
            </a:endParaRPr>
          </a:p>
        </p:txBody>
      </p:sp>
      <p:sp>
        <p:nvSpPr>
          <p:cNvPr id="10" name="Rettangolo 9"/>
          <p:cNvSpPr>
            <a:spLocks noChangeArrowheads="1"/>
          </p:cNvSpPr>
          <p:nvPr/>
        </p:nvSpPr>
        <p:spPr bwMode="auto">
          <a:xfrm>
            <a:off x="720725" y="720725"/>
            <a:ext cx="41735375" cy="1425575"/>
          </a:xfrm>
          <a:prstGeom prst="rect">
            <a:avLst/>
          </a:prstGeom>
          <a:solidFill>
            <a:schemeClr val="accent3"/>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11" name="Rettangolo 10"/>
          <p:cNvSpPr/>
          <p:nvPr/>
        </p:nvSpPr>
        <p:spPr>
          <a:xfrm>
            <a:off x="720725" y="2879725"/>
            <a:ext cx="12960350" cy="277241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2054" tIns="216027" rIns="432054" bIns="216027" anchor="ctr"/>
          <a:lstStyle/>
          <a:p>
            <a:pPr algn="ctr" fontAlgn="auto">
              <a:spcBef>
                <a:spcPts val="0"/>
              </a:spcBef>
              <a:spcAft>
                <a:spcPts val="0"/>
              </a:spcAft>
              <a:defRPr/>
            </a:pPr>
            <a:endParaRPr lang="en-US"/>
          </a:p>
        </p:txBody>
      </p:sp>
      <p:sp>
        <p:nvSpPr>
          <p:cNvPr id="12" name="Rettangolo 11"/>
          <p:cNvSpPr>
            <a:spLocks noChangeArrowheads="1"/>
          </p:cNvSpPr>
          <p:nvPr/>
        </p:nvSpPr>
        <p:spPr bwMode="auto">
          <a:xfrm>
            <a:off x="720725" y="735013"/>
            <a:ext cx="41735375" cy="309340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dirty="0">
              <a:latin typeface="+mn-lt"/>
              <a:cs typeface="+mn-cs"/>
            </a:endParaRPr>
          </a:p>
        </p:txBody>
      </p:sp>
      <p:sp>
        <p:nvSpPr>
          <p:cNvPr id="13" name="Ovale 12"/>
          <p:cNvSpPr/>
          <p:nvPr/>
        </p:nvSpPr>
        <p:spPr>
          <a:xfrm>
            <a:off x="6121400" y="1079500"/>
            <a:ext cx="2879725" cy="2881313"/>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2054" tIns="216027" rIns="432054" bIns="216027" anchor="ctr"/>
          <a:lstStyle/>
          <a:p>
            <a:pPr algn="ctr" fontAlgn="auto">
              <a:spcBef>
                <a:spcPts val="0"/>
              </a:spcBef>
              <a:spcAft>
                <a:spcPts val="0"/>
              </a:spcAft>
              <a:defRPr/>
            </a:pPr>
            <a:endParaRPr lang="en-US"/>
          </a:p>
        </p:txBody>
      </p:sp>
      <p:sp>
        <p:nvSpPr>
          <p:cNvPr id="14" name="Ovale 13"/>
          <p:cNvSpPr/>
          <p:nvPr/>
        </p:nvSpPr>
        <p:spPr>
          <a:xfrm>
            <a:off x="6567488" y="1527175"/>
            <a:ext cx="1987550" cy="198755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32054" tIns="216027" rIns="432054" bIns="216027" anchor="ctr"/>
          <a:lstStyle/>
          <a:p>
            <a:pPr algn="ctr" fontAlgn="auto">
              <a:spcBef>
                <a:spcPts val="0"/>
              </a:spcBef>
              <a:spcAft>
                <a:spcPts val="0"/>
              </a:spcAft>
              <a:defRPr/>
            </a:pPr>
            <a:endParaRPr lang="en-US"/>
          </a:p>
        </p:txBody>
      </p:sp>
      <p:sp>
        <p:nvSpPr>
          <p:cNvPr id="15" name="Rettangolo 14"/>
          <p:cNvSpPr>
            <a:spLocks noChangeArrowheads="1"/>
          </p:cNvSpPr>
          <p:nvPr/>
        </p:nvSpPr>
        <p:spPr bwMode="auto">
          <a:xfrm>
            <a:off x="706438" y="30184725"/>
            <a:ext cx="41735375" cy="1463675"/>
          </a:xfrm>
          <a:prstGeom prst="rect">
            <a:avLst/>
          </a:prstGeom>
          <a:solidFill>
            <a:schemeClr val="accent3"/>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2" name="Titolo 1"/>
          <p:cNvSpPr>
            <a:spLocks noGrp="1"/>
          </p:cNvSpPr>
          <p:nvPr>
            <p:ph type="title"/>
          </p:nvPr>
        </p:nvSpPr>
        <p:spPr>
          <a:xfrm>
            <a:off x="14176772" y="23762970"/>
            <a:ext cx="27723465" cy="5760720"/>
          </a:xfrm>
        </p:spPr>
        <p:txBody>
          <a:bodyPr anchor="t">
            <a:noAutofit/>
          </a:bodyPr>
          <a:lstStyle>
            <a:lvl1pPr algn="l">
              <a:buNone/>
              <a:defRPr sz="11300" b="1">
                <a:solidFill>
                  <a:schemeClr val="tx2"/>
                </a:solidFill>
              </a:defRPr>
            </a:lvl1pPr>
          </a:lstStyle>
          <a:p>
            <a:r>
              <a:rPr lang="it-IT" smtClean="0"/>
              <a:t>Fare clic per modificare lo stile del titolo</a:t>
            </a:r>
            <a:endParaRPr lang="en-US"/>
          </a:p>
        </p:txBody>
      </p:sp>
      <p:sp>
        <p:nvSpPr>
          <p:cNvPr id="3" name="Segnaposto immagine 2"/>
          <p:cNvSpPr>
            <a:spLocks noGrp="1"/>
          </p:cNvSpPr>
          <p:nvPr>
            <p:ph type="pic" idx="1"/>
          </p:nvPr>
        </p:nvSpPr>
        <p:spPr>
          <a:xfrm>
            <a:off x="14176772" y="2880360"/>
            <a:ext cx="27723465" cy="20162520"/>
          </a:xfrm>
        </p:spPr>
        <p:txBody>
          <a:bodyPr>
            <a:normAutofit/>
          </a:bodyPr>
          <a:lstStyle>
            <a:lvl1pPr marL="0" indent="0">
              <a:buNone/>
              <a:defRPr sz="15100"/>
            </a:lvl1pPr>
          </a:lstStyle>
          <a:p>
            <a:pPr lvl="0"/>
            <a:r>
              <a:rPr lang="it-IT" noProof="0" smtClean="0"/>
              <a:t>Fare clic sull'icona per inserire un'immagine</a:t>
            </a:r>
            <a:endParaRPr lang="en-US" noProof="0" dirty="0"/>
          </a:p>
        </p:txBody>
      </p:sp>
      <p:sp>
        <p:nvSpPr>
          <p:cNvPr id="4" name="Segnaposto testo 3"/>
          <p:cNvSpPr>
            <a:spLocks noGrp="1"/>
          </p:cNvSpPr>
          <p:nvPr>
            <p:ph type="body" sz="half" idx="2"/>
          </p:nvPr>
        </p:nvSpPr>
        <p:spPr>
          <a:xfrm>
            <a:off x="1800225" y="4680585"/>
            <a:ext cx="11521440" cy="24843105"/>
          </a:xfrm>
        </p:spPr>
        <p:txBody>
          <a:bodyPr/>
          <a:lstStyle>
            <a:lvl1pPr marL="0" indent="0">
              <a:spcAft>
                <a:spcPts val="4725"/>
              </a:spcAft>
              <a:buFontTx/>
              <a:buNone/>
              <a:defRPr sz="7600">
                <a:solidFill>
                  <a:srgbClr val="FFFFFF"/>
                </a:solidFill>
              </a:defRPr>
            </a:lvl1pPr>
            <a:lvl2pPr>
              <a:defRPr sz="5700"/>
            </a:lvl2pPr>
            <a:lvl3pPr>
              <a:defRPr sz="4700"/>
            </a:lvl3pPr>
            <a:lvl4pPr>
              <a:defRPr sz="4300"/>
            </a:lvl4pPr>
            <a:lvl5pPr>
              <a:defRPr sz="4300"/>
            </a:lvl5pPr>
          </a:lstStyle>
          <a:p>
            <a:pPr lvl="0"/>
            <a:r>
              <a:rPr lang="it-IT" smtClean="0"/>
              <a:t>Fare clic per modificare stili del testo dello schema</a:t>
            </a:r>
          </a:p>
        </p:txBody>
      </p:sp>
      <p:sp>
        <p:nvSpPr>
          <p:cNvPr id="16" name="Segnaposto numero diapositiva 6"/>
          <p:cNvSpPr>
            <a:spLocks noGrp="1"/>
          </p:cNvSpPr>
          <p:nvPr>
            <p:ph type="sldNum" sz="quarter" idx="10"/>
          </p:nvPr>
        </p:nvSpPr>
        <p:spPr>
          <a:xfrm>
            <a:off x="6480175" y="1477963"/>
            <a:ext cx="2160588" cy="2084387"/>
          </a:xfrm>
        </p:spPr>
        <p:txBody>
          <a:bodyPr/>
          <a:lstStyle>
            <a:lvl1pPr>
              <a:defRPr/>
            </a:lvl1pPr>
          </a:lstStyle>
          <a:p>
            <a:pPr>
              <a:defRPr/>
            </a:pPr>
            <a:fld id="{F8EB081B-41B9-460A-9A89-6C4B44E1A6FC}" type="slidenum">
              <a:rPr lang="it-IT"/>
              <a:pPr>
                <a:defRPr/>
              </a:pPr>
              <a:t>‹N›</a:t>
            </a:fld>
            <a:endParaRPr lang="it-IT"/>
          </a:p>
        </p:txBody>
      </p:sp>
      <p:sp>
        <p:nvSpPr>
          <p:cNvPr id="17" name="Segnaposto data 4"/>
          <p:cNvSpPr>
            <a:spLocks noGrp="1"/>
          </p:cNvSpPr>
          <p:nvPr>
            <p:ph type="dt" sz="half" idx="11"/>
          </p:nvPr>
        </p:nvSpPr>
        <p:spPr>
          <a:xfrm>
            <a:off x="27349450" y="30264100"/>
            <a:ext cx="14387513" cy="1727200"/>
          </a:xfrm>
        </p:spPr>
        <p:txBody>
          <a:bodyPr/>
          <a:lstStyle>
            <a:lvl1pPr>
              <a:defRPr/>
            </a:lvl1pPr>
          </a:lstStyle>
          <a:p>
            <a:pPr>
              <a:defRPr/>
            </a:pPr>
            <a:fld id="{8D94B0AC-8EC0-4C27-AC89-5917BC6C1D71}" type="datetimeFigureOut">
              <a:rPr lang="it-IT"/>
              <a:pPr>
                <a:defRPr/>
              </a:pPr>
              <a:t>19/04/2012</a:t>
            </a:fld>
            <a:endParaRPr lang="it-IT"/>
          </a:p>
        </p:txBody>
      </p:sp>
      <p:sp>
        <p:nvSpPr>
          <p:cNvPr id="18" name="Segnaposto piè di pagina 5"/>
          <p:cNvSpPr>
            <a:spLocks noGrp="1"/>
          </p:cNvSpPr>
          <p:nvPr>
            <p:ph type="ftr" sz="quarter" idx="12"/>
          </p:nvPr>
        </p:nvSpPr>
        <p:spPr>
          <a:xfrm>
            <a:off x="1425575" y="30291088"/>
            <a:ext cx="16937038" cy="1728787"/>
          </a:xfrm>
        </p:spPr>
        <p:txBody>
          <a:bodyPr/>
          <a:lstStyle>
            <a:lvl1pPr>
              <a:defRPr/>
            </a:lvl1pPr>
          </a:lstStyle>
          <a:p>
            <a:pPr>
              <a:defRPr/>
            </a:pPr>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31683325"/>
            <a:ext cx="43205400" cy="720725"/>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16" name="Rettangolo 15"/>
          <p:cNvSpPr>
            <a:spLocks noChangeArrowheads="1"/>
          </p:cNvSpPr>
          <p:nvPr/>
        </p:nvSpPr>
        <p:spPr bwMode="white">
          <a:xfrm>
            <a:off x="0" y="0"/>
            <a:ext cx="43205400" cy="6583363"/>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18" name="Rettangolo 17"/>
          <p:cNvSpPr>
            <a:spLocks noChangeArrowheads="1"/>
          </p:cNvSpPr>
          <p:nvPr/>
        </p:nvSpPr>
        <p:spPr bwMode="white">
          <a:xfrm>
            <a:off x="0" y="0"/>
            <a:ext cx="720725" cy="32404050"/>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19" name="Rettangolo 18"/>
          <p:cNvSpPr>
            <a:spLocks noChangeArrowheads="1"/>
          </p:cNvSpPr>
          <p:nvPr/>
        </p:nvSpPr>
        <p:spPr bwMode="white">
          <a:xfrm>
            <a:off x="42484675" y="0"/>
            <a:ext cx="720725" cy="32404050"/>
          </a:xfrm>
          <a:prstGeom prst="rect">
            <a:avLst/>
          </a:prstGeom>
          <a:solidFill>
            <a:srgbClr val="FFFFFF"/>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9" name="Rettangolo 8"/>
          <p:cNvSpPr>
            <a:spLocks noChangeArrowheads="1"/>
          </p:cNvSpPr>
          <p:nvPr/>
        </p:nvSpPr>
        <p:spPr bwMode="auto">
          <a:xfrm>
            <a:off x="706438" y="30184725"/>
            <a:ext cx="41735375" cy="1463675"/>
          </a:xfrm>
          <a:prstGeom prst="rect">
            <a:avLst/>
          </a:prstGeom>
          <a:solidFill>
            <a:schemeClr val="accent3"/>
          </a:solidFill>
          <a:ln w="9525" cap="flat" cmpd="sng" algn="ctr">
            <a:no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14" name="Segnaposto data 13"/>
          <p:cNvSpPr>
            <a:spLocks noGrp="1"/>
          </p:cNvSpPr>
          <p:nvPr>
            <p:ph type="dt" sz="half" idx="2"/>
          </p:nvPr>
        </p:nvSpPr>
        <p:spPr>
          <a:xfrm>
            <a:off x="27363738" y="30264100"/>
            <a:ext cx="14387512" cy="1727200"/>
          </a:xfrm>
          <a:prstGeom prst="rect">
            <a:avLst/>
          </a:prstGeom>
        </p:spPr>
        <p:txBody>
          <a:bodyPr vert="horz" lIns="432054" tIns="216027" rIns="432054" bIns="216027"/>
          <a:lstStyle>
            <a:lvl1pPr algn="r" eaLnBrk="1" fontAlgn="auto" latinLnBrk="0" hangingPunct="1">
              <a:spcBef>
                <a:spcPts val="0"/>
              </a:spcBef>
              <a:spcAft>
                <a:spcPts val="0"/>
              </a:spcAft>
              <a:defRPr kumimoji="0" sz="6600" smtClean="0">
                <a:solidFill>
                  <a:srgbClr val="FFFFFF"/>
                </a:solidFill>
                <a:latin typeface="+mn-lt"/>
                <a:cs typeface="+mn-cs"/>
              </a:defRPr>
            </a:lvl1pPr>
          </a:lstStyle>
          <a:p>
            <a:pPr>
              <a:defRPr/>
            </a:pPr>
            <a:fld id="{222E72BB-201E-46E6-803A-60523D779F4E}" type="datetimeFigureOut">
              <a:rPr lang="it-IT"/>
              <a:pPr>
                <a:defRPr/>
              </a:pPr>
              <a:t>19/04/2012</a:t>
            </a:fld>
            <a:endParaRPr lang="it-IT"/>
          </a:p>
        </p:txBody>
      </p:sp>
      <p:sp>
        <p:nvSpPr>
          <p:cNvPr id="3" name="Segnaposto piè di pagina 2"/>
          <p:cNvSpPr>
            <a:spLocks noGrp="1"/>
          </p:cNvSpPr>
          <p:nvPr>
            <p:ph type="ftr" sz="quarter" idx="3"/>
          </p:nvPr>
        </p:nvSpPr>
        <p:spPr>
          <a:xfrm>
            <a:off x="1439863" y="30291088"/>
            <a:ext cx="16922750" cy="1728787"/>
          </a:xfrm>
          <a:prstGeom prst="rect">
            <a:avLst/>
          </a:prstGeom>
        </p:spPr>
        <p:txBody>
          <a:bodyPr vert="horz" lIns="432054" tIns="216027" rIns="432054" bIns="216027"/>
          <a:lstStyle>
            <a:lvl1pPr algn="l" eaLnBrk="1" fontAlgn="auto" latinLnBrk="0" hangingPunct="1">
              <a:spcBef>
                <a:spcPts val="0"/>
              </a:spcBef>
              <a:spcAft>
                <a:spcPts val="0"/>
              </a:spcAft>
              <a:defRPr kumimoji="0" sz="5700">
                <a:solidFill>
                  <a:srgbClr val="FFFFFF"/>
                </a:solidFill>
                <a:latin typeface="+mn-lt"/>
                <a:cs typeface="+mn-cs"/>
              </a:defRPr>
            </a:lvl1pPr>
          </a:lstStyle>
          <a:p>
            <a:pPr>
              <a:defRPr/>
            </a:pPr>
            <a:endParaRPr lang="it-IT"/>
          </a:p>
        </p:txBody>
      </p:sp>
      <p:sp>
        <p:nvSpPr>
          <p:cNvPr id="8" name="Rettangolo 7"/>
          <p:cNvSpPr>
            <a:spLocks noChangeArrowheads="1"/>
          </p:cNvSpPr>
          <p:nvPr/>
        </p:nvSpPr>
        <p:spPr bwMode="auto">
          <a:xfrm>
            <a:off x="720725" y="735013"/>
            <a:ext cx="41735375" cy="309340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dirty="0">
              <a:latin typeface="+mn-lt"/>
              <a:cs typeface="+mn-cs"/>
            </a:endParaRPr>
          </a:p>
        </p:txBody>
      </p:sp>
      <p:sp>
        <p:nvSpPr>
          <p:cNvPr id="10" name="Connettore 1 9"/>
          <p:cNvSpPr>
            <a:spLocks noChangeShapeType="1"/>
          </p:cNvSpPr>
          <p:nvPr/>
        </p:nvSpPr>
        <p:spPr bwMode="auto">
          <a:xfrm>
            <a:off x="720725" y="6032500"/>
            <a:ext cx="4173537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lIns="432054" tIns="216027" rIns="432054" bIns="216027" anchor="ctr"/>
          <a:lstStyle/>
          <a:p>
            <a:pPr fontAlgn="auto">
              <a:spcBef>
                <a:spcPts val="0"/>
              </a:spcBef>
              <a:spcAft>
                <a:spcPts val="0"/>
              </a:spcAft>
              <a:defRPr/>
            </a:pPr>
            <a:endParaRPr lang="en-US">
              <a:latin typeface="+mn-lt"/>
              <a:cs typeface="+mn-cs"/>
            </a:endParaRPr>
          </a:p>
        </p:txBody>
      </p:sp>
      <p:sp>
        <p:nvSpPr>
          <p:cNvPr id="12" name="Ovale 11"/>
          <p:cNvSpPr/>
          <p:nvPr/>
        </p:nvSpPr>
        <p:spPr>
          <a:xfrm>
            <a:off x="20162838" y="4518025"/>
            <a:ext cx="2879725" cy="2879725"/>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32054" tIns="216027" rIns="432054" bIns="216027" anchor="ctr"/>
          <a:lstStyle/>
          <a:p>
            <a:pPr algn="ctr" fontAlgn="auto">
              <a:spcBef>
                <a:spcPts val="0"/>
              </a:spcBef>
              <a:spcAft>
                <a:spcPts val="0"/>
              </a:spcAft>
              <a:defRPr/>
            </a:pPr>
            <a:endParaRPr lang="en-US"/>
          </a:p>
        </p:txBody>
      </p:sp>
      <p:sp>
        <p:nvSpPr>
          <p:cNvPr id="15" name="Ovale 14"/>
          <p:cNvSpPr/>
          <p:nvPr/>
        </p:nvSpPr>
        <p:spPr>
          <a:xfrm>
            <a:off x="20608925" y="4964113"/>
            <a:ext cx="1987550" cy="198755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432054" tIns="216027" rIns="432054" bIns="216027" anchor="ctr"/>
          <a:lstStyle/>
          <a:p>
            <a:pPr algn="ctr" fontAlgn="auto">
              <a:spcBef>
                <a:spcPts val="0"/>
              </a:spcBef>
              <a:spcAft>
                <a:spcPts val="0"/>
              </a:spcAft>
              <a:defRPr/>
            </a:pPr>
            <a:endParaRPr lang="en-US"/>
          </a:p>
        </p:txBody>
      </p:sp>
      <p:sp>
        <p:nvSpPr>
          <p:cNvPr id="23" name="Segnaposto numero diapositiva 22"/>
          <p:cNvSpPr>
            <a:spLocks noGrp="1"/>
          </p:cNvSpPr>
          <p:nvPr>
            <p:ph type="sldNum" sz="quarter" idx="4"/>
          </p:nvPr>
        </p:nvSpPr>
        <p:spPr>
          <a:xfrm>
            <a:off x="20523200" y="4914900"/>
            <a:ext cx="2159000" cy="2085975"/>
          </a:xfrm>
          <a:prstGeom prst="rect">
            <a:avLst/>
          </a:prstGeom>
        </p:spPr>
        <p:txBody>
          <a:bodyPr vert="horz" lIns="216027" tIns="216027" rIns="216027" bIns="216027" anchor="ctr">
            <a:normAutofit/>
          </a:bodyPr>
          <a:lstStyle>
            <a:lvl1pPr algn="ctr" eaLnBrk="1" fontAlgn="auto" latinLnBrk="0" hangingPunct="1">
              <a:spcBef>
                <a:spcPts val="0"/>
              </a:spcBef>
              <a:spcAft>
                <a:spcPts val="0"/>
              </a:spcAft>
              <a:defRPr kumimoji="0" sz="7600" smtClean="0">
                <a:solidFill>
                  <a:schemeClr val="accent3">
                    <a:shade val="75000"/>
                  </a:schemeClr>
                </a:solidFill>
                <a:latin typeface="+mn-lt"/>
                <a:cs typeface="+mn-cs"/>
              </a:defRPr>
            </a:lvl1pPr>
          </a:lstStyle>
          <a:p>
            <a:pPr>
              <a:defRPr/>
            </a:pPr>
            <a:fld id="{221A333D-F7CC-48A8-8574-A81E71EE7AF5}" type="slidenum">
              <a:rPr lang="it-IT"/>
              <a:pPr>
                <a:defRPr/>
              </a:pPr>
              <a:t>‹N›</a:t>
            </a:fld>
            <a:endParaRPr lang="it-IT"/>
          </a:p>
        </p:txBody>
      </p:sp>
      <p:sp>
        <p:nvSpPr>
          <p:cNvPr id="1038" name="Segnaposto titolo 21"/>
          <p:cNvSpPr>
            <a:spLocks noGrp="1"/>
          </p:cNvSpPr>
          <p:nvPr>
            <p:ph type="title"/>
          </p:nvPr>
        </p:nvSpPr>
        <p:spPr bwMode="auto">
          <a:xfrm>
            <a:off x="1425575" y="1079500"/>
            <a:ext cx="40325675" cy="3586163"/>
          </a:xfrm>
          <a:prstGeom prst="rect">
            <a:avLst/>
          </a:prstGeom>
          <a:noFill/>
          <a:ln w="9525">
            <a:noFill/>
            <a:miter lim="800000"/>
            <a:headEnd/>
            <a:tailEnd/>
          </a:ln>
        </p:spPr>
        <p:txBody>
          <a:bodyPr vert="horz" wrap="square" lIns="432054" tIns="216027" rIns="432054" bIns="216027" numCol="1" anchor="b" anchorCtr="0" compatLnSpc="1">
            <a:prstTxWarp prst="textNoShape">
              <a:avLst/>
            </a:prstTxWarp>
          </a:bodyPr>
          <a:lstStyle/>
          <a:p>
            <a:pPr lvl="0"/>
            <a:r>
              <a:rPr lang="it-IT" smtClean="0"/>
              <a:t>Fare clic per modificare lo stile del titolo</a:t>
            </a:r>
            <a:endParaRPr lang="en-US" smtClean="0"/>
          </a:p>
        </p:txBody>
      </p:sp>
      <p:sp>
        <p:nvSpPr>
          <p:cNvPr id="1039" name="Segnaposto testo 12"/>
          <p:cNvSpPr>
            <a:spLocks noGrp="1"/>
          </p:cNvSpPr>
          <p:nvPr>
            <p:ph type="body" idx="1"/>
          </p:nvPr>
        </p:nvSpPr>
        <p:spPr bwMode="auto">
          <a:xfrm>
            <a:off x="1425575" y="7200900"/>
            <a:ext cx="40325675" cy="21732875"/>
          </a:xfrm>
          <a:prstGeom prst="rect">
            <a:avLst/>
          </a:prstGeom>
          <a:noFill/>
          <a:ln w="9525">
            <a:noFill/>
            <a:miter lim="800000"/>
            <a:headEnd/>
            <a:tailEnd/>
          </a:ln>
        </p:spPr>
        <p:txBody>
          <a:bodyPr vert="horz" wrap="square" lIns="432054" tIns="216027" rIns="432054" bIns="216027"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xStyles>
    <p:titleStyle>
      <a:lvl1pPr algn="ctr" rtl="0" fontAlgn="base">
        <a:spcBef>
          <a:spcPct val="0"/>
        </a:spcBef>
        <a:spcAft>
          <a:spcPct val="0"/>
        </a:spcAft>
        <a:defRPr sz="15600" kern="1200">
          <a:solidFill>
            <a:srgbClr val="7B9899"/>
          </a:solidFill>
          <a:latin typeface="+mj-lt"/>
          <a:ea typeface="+mj-ea"/>
          <a:cs typeface="+mj-cs"/>
        </a:defRPr>
      </a:lvl1pPr>
      <a:lvl2pPr algn="ctr" rtl="0" fontAlgn="base">
        <a:spcBef>
          <a:spcPct val="0"/>
        </a:spcBef>
        <a:spcAft>
          <a:spcPct val="0"/>
        </a:spcAft>
        <a:defRPr sz="15600">
          <a:solidFill>
            <a:srgbClr val="7B9899"/>
          </a:solidFill>
          <a:latin typeface="Georgia" pitchFamily="18" charset="0"/>
        </a:defRPr>
      </a:lvl2pPr>
      <a:lvl3pPr algn="ctr" rtl="0" fontAlgn="base">
        <a:spcBef>
          <a:spcPct val="0"/>
        </a:spcBef>
        <a:spcAft>
          <a:spcPct val="0"/>
        </a:spcAft>
        <a:defRPr sz="15600">
          <a:solidFill>
            <a:srgbClr val="7B9899"/>
          </a:solidFill>
          <a:latin typeface="Georgia" pitchFamily="18" charset="0"/>
        </a:defRPr>
      </a:lvl3pPr>
      <a:lvl4pPr algn="ctr" rtl="0" fontAlgn="base">
        <a:spcBef>
          <a:spcPct val="0"/>
        </a:spcBef>
        <a:spcAft>
          <a:spcPct val="0"/>
        </a:spcAft>
        <a:defRPr sz="15600">
          <a:solidFill>
            <a:srgbClr val="7B9899"/>
          </a:solidFill>
          <a:latin typeface="Georgia" pitchFamily="18" charset="0"/>
        </a:defRPr>
      </a:lvl4pPr>
      <a:lvl5pPr algn="ctr" rtl="0" fontAlgn="base">
        <a:spcBef>
          <a:spcPct val="0"/>
        </a:spcBef>
        <a:spcAft>
          <a:spcPct val="0"/>
        </a:spcAft>
        <a:defRPr sz="15600">
          <a:solidFill>
            <a:srgbClr val="7B9899"/>
          </a:solidFill>
          <a:latin typeface="Georgia" pitchFamily="18" charset="0"/>
        </a:defRPr>
      </a:lvl5pPr>
      <a:lvl6pPr marL="457200" algn="ctr" rtl="0" fontAlgn="base">
        <a:spcBef>
          <a:spcPct val="0"/>
        </a:spcBef>
        <a:spcAft>
          <a:spcPct val="0"/>
        </a:spcAft>
        <a:defRPr sz="15600">
          <a:solidFill>
            <a:srgbClr val="7B9899"/>
          </a:solidFill>
          <a:latin typeface="Georgia" pitchFamily="18" charset="0"/>
        </a:defRPr>
      </a:lvl6pPr>
      <a:lvl7pPr marL="914400" algn="ctr" rtl="0" fontAlgn="base">
        <a:spcBef>
          <a:spcPct val="0"/>
        </a:spcBef>
        <a:spcAft>
          <a:spcPct val="0"/>
        </a:spcAft>
        <a:defRPr sz="15600">
          <a:solidFill>
            <a:srgbClr val="7B9899"/>
          </a:solidFill>
          <a:latin typeface="Georgia" pitchFamily="18" charset="0"/>
        </a:defRPr>
      </a:lvl7pPr>
      <a:lvl8pPr marL="1371600" algn="ctr" rtl="0" fontAlgn="base">
        <a:spcBef>
          <a:spcPct val="0"/>
        </a:spcBef>
        <a:spcAft>
          <a:spcPct val="0"/>
        </a:spcAft>
        <a:defRPr sz="15600">
          <a:solidFill>
            <a:srgbClr val="7B9899"/>
          </a:solidFill>
          <a:latin typeface="Georgia" pitchFamily="18" charset="0"/>
        </a:defRPr>
      </a:lvl8pPr>
      <a:lvl9pPr marL="1828800" algn="ctr" rtl="0" fontAlgn="base">
        <a:spcBef>
          <a:spcPct val="0"/>
        </a:spcBef>
        <a:spcAft>
          <a:spcPct val="0"/>
        </a:spcAft>
        <a:defRPr sz="15600">
          <a:solidFill>
            <a:srgbClr val="7B9899"/>
          </a:solidFill>
          <a:latin typeface="Georgia" pitchFamily="18" charset="0"/>
        </a:defRPr>
      </a:lvl9pPr>
    </p:titleStyle>
    <p:bodyStyle>
      <a:lvl1pPr marL="1295400" indent="-1295400" algn="l" rtl="0" fontAlgn="base">
        <a:spcBef>
          <a:spcPct val="20000"/>
        </a:spcBef>
        <a:spcAft>
          <a:spcPct val="0"/>
        </a:spcAft>
        <a:buClr>
          <a:schemeClr val="accent1"/>
        </a:buClr>
        <a:buSzPct val="85000"/>
        <a:buFont typeface="Wingdings 2" pitchFamily="18" charset="2"/>
        <a:buChar char=""/>
        <a:defRPr sz="12800" kern="1200">
          <a:solidFill>
            <a:schemeClr val="tx1"/>
          </a:solidFill>
          <a:latin typeface="+mn-lt"/>
          <a:ea typeface="+mn-ea"/>
          <a:cs typeface="+mn-cs"/>
        </a:defRPr>
      </a:lvl1pPr>
      <a:lvl2pPr marL="2590800" indent="-1295400" algn="l" rtl="0" fontAlgn="base">
        <a:spcBef>
          <a:spcPct val="20000"/>
        </a:spcBef>
        <a:spcAft>
          <a:spcPct val="0"/>
        </a:spcAft>
        <a:buClr>
          <a:schemeClr val="accent2"/>
        </a:buClr>
        <a:buSzPct val="70000"/>
        <a:buFont typeface="Wingdings" pitchFamily="2" charset="2"/>
        <a:buChar char=""/>
        <a:defRPr sz="10400" kern="1200">
          <a:solidFill>
            <a:schemeClr val="tx2"/>
          </a:solidFill>
          <a:latin typeface="+mn-lt"/>
          <a:ea typeface="+mn-ea"/>
          <a:cs typeface="+mn-cs"/>
        </a:defRPr>
      </a:lvl2pPr>
      <a:lvl3pPr marL="3887788" indent="-1079500" algn="l" rtl="0" fontAlgn="base">
        <a:spcBef>
          <a:spcPct val="20000"/>
        </a:spcBef>
        <a:spcAft>
          <a:spcPct val="0"/>
        </a:spcAft>
        <a:buClr>
          <a:srgbClr val="8CADAE"/>
        </a:buClr>
        <a:buSzPct val="75000"/>
        <a:buFont typeface="Wingdings 2" pitchFamily="18" charset="2"/>
        <a:buChar char=""/>
        <a:defRPr sz="9500" kern="1200">
          <a:solidFill>
            <a:schemeClr val="tx1"/>
          </a:solidFill>
          <a:latin typeface="+mn-lt"/>
          <a:ea typeface="+mn-ea"/>
          <a:cs typeface="+mn-cs"/>
        </a:defRPr>
      </a:lvl3pPr>
      <a:lvl4pPr marL="5183188" indent="-1079500" algn="l" rtl="0" fontAlgn="base">
        <a:spcBef>
          <a:spcPct val="20000"/>
        </a:spcBef>
        <a:spcAft>
          <a:spcPct val="0"/>
        </a:spcAft>
        <a:buClr>
          <a:srgbClr val="8C7B70"/>
        </a:buClr>
        <a:buSzPct val="70000"/>
        <a:buFont typeface="Wingdings" pitchFamily="2" charset="2"/>
        <a:buChar char=""/>
        <a:defRPr sz="9500" kern="1200">
          <a:solidFill>
            <a:schemeClr val="tx2"/>
          </a:solidFill>
          <a:latin typeface="+mn-lt"/>
          <a:ea typeface="+mn-ea"/>
          <a:cs typeface="+mn-cs"/>
        </a:defRPr>
      </a:lvl4pPr>
      <a:lvl5pPr marL="6480175" indent="-1079500" algn="l" rtl="0" fontAlgn="base">
        <a:spcBef>
          <a:spcPct val="20000"/>
        </a:spcBef>
        <a:spcAft>
          <a:spcPct val="0"/>
        </a:spcAft>
        <a:buClr>
          <a:srgbClr val="8FB08C"/>
        </a:buClr>
        <a:buChar char="•"/>
        <a:defRPr sz="8500" kern="1200">
          <a:solidFill>
            <a:schemeClr val="tx1"/>
          </a:solidFill>
          <a:latin typeface="+mn-lt"/>
          <a:ea typeface="+mn-ea"/>
          <a:cs typeface="+mn-cs"/>
        </a:defRPr>
      </a:lvl5pPr>
      <a:lvl6pPr marL="7776972" indent="-864108" algn="l" rtl="0" eaLnBrk="1" latinLnBrk="0" hangingPunct="1">
        <a:spcBef>
          <a:spcPct val="20000"/>
        </a:spcBef>
        <a:buClr>
          <a:schemeClr val="accent6"/>
        </a:buClr>
        <a:buSzPct val="80000"/>
        <a:buFont typeface="Wingdings 2"/>
        <a:buChar char=""/>
        <a:defRPr kumimoji="0" sz="8500" kern="1200">
          <a:solidFill>
            <a:schemeClr val="tx1"/>
          </a:solidFill>
          <a:latin typeface="+mn-lt"/>
          <a:ea typeface="+mn-ea"/>
          <a:cs typeface="+mn-cs"/>
        </a:defRPr>
      </a:lvl6pPr>
      <a:lvl7pPr marL="9073134" indent="-864108" algn="l" rtl="0" eaLnBrk="1" latinLnBrk="0" hangingPunct="1">
        <a:spcBef>
          <a:spcPct val="20000"/>
        </a:spcBef>
        <a:buClr>
          <a:schemeClr val="accent1">
            <a:shade val="75000"/>
          </a:schemeClr>
        </a:buClr>
        <a:buSzPct val="90000"/>
        <a:buChar char="•"/>
        <a:defRPr kumimoji="0" sz="7600" kern="1200" baseline="0">
          <a:solidFill>
            <a:schemeClr val="tx1"/>
          </a:solidFill>
          <a:latin typeface="+mn-lt"/>
          <a:ea typeface="+mn-ea"/>
          <a:cs typeface="+mn-cs"/>
        </a:defRPr>
      </a:lvl7pPr>
      <a:lvl8pPr marL="9937242" indent="-864108" algn="l" rtl="0" eaLnBrk="1" latinLnBrk="0" hangingPunct="1">
        <a:spcBef>
          <a:spcPct val="20000"/>
        </a:spcBef>
        <a:buClr>
          <a:schemeClr val="accent4">
            <a:shade val="75000"/>
          </a:schemeClr>
        </a:buClr>
        <a:buChar char="•"/>
        <a:defRPr kumimoji="0" sz="7600" kern="1200">
          <a:solidFill>
            <a:schemeClr val="tx1"/>
          </a:solidFill>
          <a:latin typeface="+mn-lt"/>
          <a:ea typeface="+mn-ea"/>
          <a:cs typeface="+mn-cs"/>
        </a:defRPr>
      </a:lvl8pPr>
      <a:lvl9pPr marL="11233404" indent="-864108" algn="l" rtl="0" eaLnBrk="1" latinLnBrk="0" hangingPunct="1">
        <a:spcBef>
          <a:spcPct val="20000"/>
        </a:spcBef>
        <a:buClr>
          <a:schemeClr val="accent2">
            <a:shade val="75000"/>
          </a:schemeClr>
        </a:buClr>
        <a:buSzPct val="90000"/>
        <a:buChar char="•"/>
        <a:defRPr kumimoji="0" sz="66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160270" algn="l" rtl="0" eaLnBrk="1" latinLnBrk="0" hangingPunct="1">
        <a:defRPr kumimoji="0" kern="1200">
          <a:solidFill>
            <a:schemeClr val="tx1"/>
          </a:solidFill>
          <a:latin typeface="+mn-lt"/>
          <a:ea typeface="+mn-ea"/>
          <a:cs typeface="+mn-cs"/>
        </a:defRPr>
      </a:lvl2pPr>
      <a:lvl3pPr marL="4320540" algn="l" rtl="0" eaLnBrk="1" latinLnBrk="0" hangingPunct="1">
        <a:defRPr kumimoji="0" kern="1200">
          <a:solidFill>
            <a:schemeClr val="tx1"/>
          </a:solidFill>
          <a:latin typeface="+mn-lt"/>
          <a:ea typeface="+mn-ea"/>
          <a:cs typeface="+mn-cs"/>
        </a:defRPr>
      </a:lvl3pPr>
      <a:lvl4pPr marL="6480810" algn="l" rtl="0" eaLnBrk="1" latinLnBrk="0" hangingPunct="1">
        <a:defRPr kumimoji="0" kern="1200">
          <a:solidFill>
            <a:schemeClr val="tx1"/>
          </a:solidFill>
          <a:latin typeface="+mn-lt"/>
          <a:ea typeface="+mn-ea"/>
          <a:cs typeface="+mn-cs"/>
        </a:defRPr>
      </a:lvl4pPr>
      <a:lvl5pPr marL="8641080" algn="l" rtl="0" eaLnBrk="1" latinLnBrk="0" hangingPunct="1">
        <a:defRPr kumimoji="0" kern="1200">
          <a:solidFill>
            <a:schemeClr val="tx1"/>
          </a:solidFill>
          <a:latin typeface="+mn-lt"/>
          <a:ea typeface="+mn-ea"/>
          <a:cs typeface="+mn-cs"/>
        </a:defRPr>
      </a:lvl5pPr>
      <a:lvl6pPr marL="10801350" algn="l" rtl="0" eaLnBrk="1" latinLnBrk="0" hangingPunct="1">
        <a:defRPr kumimoji="0" kern="1200">
          <a:solidFill>
            <a:schemeClr val="tx1"/>
          </a:solidFill>
          <a:latin typeface="+mn-lt"/>
          <a:ea typeface="+mn-ea"/>
          <a:cs typeface="+mn-cs"/>
        </a:defRPr>
      </a:lvl6pPr>
      <a:lvl7pPr marL="12961620" algn="l" rtl="0" eaLnBrk="1" latinLnBrk="0" hangingPunct="1">
        <a:defRPr kumimoji="0" kern="1200">
          <a:solidFill>
            <a:schemeClr val="tx1"/>
          </a:solidFill>
          <a:latin typeface="+mn-lt"/>
          <a:ea typeface="+mn-ea"/>
          <a:cs typeface="+mn-cs"/>
        </a:defRPr>
      </a:lvl7pPr>
      <a:lvl8pPr marL="15121890" algn="l" rtl="0" eaLnBrk="1" latinLnBrk="0" hangingPunct="1">
        <a:defRPr kumimoji="0" kern="1200">
          <a:solidFill>
            <a:schemeClr val="tx1"/>
          </a:solidFill>
          <a:latin typeface="+mn-lt"/>
          <a:ea typeface="+mn-ea"/>
          <a:cs typeface="+mn-cs"/>
        </a:defRPr>
      </a:lvl8pPr>
      <a:lvl9pPr marL="1728216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image" Target="../media/image11.png"/><Relationship Id="rId3" Type="http://schemas.openxmlformats.org/officeDocument/2006/relationships/image" Target="../media/image3.png"/><Relationship Id="rId7" Type="http://schemas.openxmlformats.org/officeDocument/2006/relationships/image" Target="../media/image5.emf"/><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hyperlink" Target="mailto:digirolamo@unibas.it" TargetMode="External"/><Relationship Id="rId10" Type="http://schemas.openxmlformats.org/officeDocument/2006/relationships/image" Target="../media/image8.png"/><Relationship Id="rId4" Type="http://schemas.openxmlformats.org/officeDocument/2006/relationships/hyperlink" Target="mailto:stelitano.dario@gmail.com" TargetMode="External"/><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39" name="Freccia a destra 72"/>
          <p:cNvPicPr>
            <a:picLocks noChangeArrowheads="1"/>
          </p:cNvPicPr>
          <p:nvPr/>
        </p:nvPicPr>
        <p:blipFill>
          <a:blip r:embed="rId3"/>
          <a:srcRect/>
          <a:stretch>
            <a:fillRect/>
          </a:stretch>
        </p:blipFill>
        <p:spPr bwMode="auto">
          <a:xfrm>
            <a:off x="29200475" y="13844571"/>
            <a:ext cx="4449763" cy="3400442"/>
          </a:xfrm>
          <a:prstGeom prst="rect">
            <a:avLst/>
          </a:prstGeom>
          <a:noFill/>
        </p:spPr>
      </p:pic>
      <p:grpSp>
        <p:nvGrpSpPr>
          <p:cNvPr id="2" name="Gruppo 82"/>
          <p:cNvGrpSpPr/>
          <p:nvPr/>
        </p:nvGrpSpPr>
        <p:grpSpPr>
          <a:xfrm>
            <a:off x="6743596" y="20059677"/>
            <a:ext cx="11644394" cy="4929222"/>
            <a:chOff x="6529282" y="20273991"/>
            <a:chExt cx="11930146" cy="4929222"/>
          </a:xfrm>
          <a:effectLst>
            <a:glow rad="139700">
              <a:schemeClr val="accent4">
                <a:satMod val="175000"/>
                <a:alpha val="40000"/>
              </a:schemeClr>
            </a:glow>
          </a:effectLst>
        </p:grpSpPr>
        <p:sp>
          <p:nvSpPr>
            <p:cNvPr id="54" name="Rettangolo 53"/>
            <p:cNvSpPr/>
            <p:nvPr/>
          </p:nvSpPr>
          <p:spPr>
            <a:xfrm>
              <a:off x="6529282" y="21274123"/>
              <a:ext cx="10429948" cy="2000264"/>
            </a:xfrm>
            <a:prstGeom prst="rect">
              <a:avLst/>
            </a:prstGeom>
            <a:solidFill>
              <a:schemeClr val="accent6">
                <a:lumMod val="60000"/>
                <a:lumOff val="40000"/>
              </a:schemeClr>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2400" dirty="0">
                <a:solidFill>
                  <a:schemeClr val="tx1"/>
                </a:solidFill>
              </a:endParaRPr>
            </a:p>
            <a:p>
              <a:pPr fontAlgn="auto">
                <a:spcBef>
                  <a:spcPts val="0"/>
                </a:spcBef>
                <a:spcAft>
                  <a:spcPts val="0"/>
                </a:spcAft>
                <a:defRPr/>
              </a:pPr>
              <a:r>
                <a:rPr lang="en-US" sz="2400" dirty="0">
                  <a:solidFill>
                    <a:schemeClr val="tx1"/>
                  </a:solidFill>
                </a:rPr>
                <a:t>The minima of the quantity D(z) identify the transitions </a:t>
              </a:r>
              <a:r>
                <a:rPr lang="it-IT" sz="2400" dirty="0" err="1">
                  <a:solidFill>
                    <a:schemeClr val="tx1"/>
                  </a:solidFill>
                </a:rPr>
                <a:t>between</a:t>
              </a:r>
              <a:r>
                <a:rPr lang="it-IT" sz="2400" dirty="0">
                  <a:solidFill>
                    <a:schemeClr val="tx1"/>
                  </a:solidFill>
                </a:rPr>
                <a:t> </a:t>
              </a:r>
              <a:r>
                <a:rPr lang="it-IT" sz="2400" dirty="0" err="1">
                  <a:solidFill>
                    <a:schemeClr val="tx1"/>
                  </a:solidFill>
                </a:rPr>
                <a:t>different</a:t>
              </a:r>
              <a:r>
                <a:rPr lang="it-IT" sz="2400" dirty="0">
                  <a:solidFill>
                    <a:schemeClr val="tx1"/>
                  </a:solidFill>
                </a:rPr>
                <a:t> </a:t>
              </a:r>
              <a:r>
                <a:rPr lang="it-IT" sz="2400" dirty="0" err="1">
                  <a:solidFill>
                    <a:schemeClr val="tx1"/>
                  </a:solidFill>
                </a:rPr>
                <a:t>layers</a:t>
              </a:r>
              <a:r>
                <a:rPr lang="it-IT" sz="2400" dirty="0"/>
                <a:t> </a:t>
              </a:r>
              <a:r>
                <a:rPr lang="en-GB" sz="2400" dirty="0">
                  <a:solidFill>
                    <a:schemeClr val="tx1"/>
                  </a:solidFill>
                </a:rPr>
                <a:t>where P</a:t>
              </a:r>
              <a:r>
                <a:rPr lang="en-GB" sz="2400" dirty="0">
                  <a:solidFill>
                    <a:schemeClr val="tx1"/>
                  </a:solidFill>
                  <a:latin typeface="Symbol" pitchFamily="18" charset="2"/>
                </a:rPr>
                <a:t>l</a:t>
              </a:r>
              <a:r>
                <a:rPr lang="en-GB" sz="2400" dirty="0">
                  <a:solidFill>
                    <a:schemeClr val="tx1"/>
                  </a:solidFill>
                </a:rPr>
                <a:t>(z) is the elastic </a:t>
              </a:r>
              <a:r>
                <a:rPr lang="en-GB" sz="2400" dirty="0" err="1">
                  <a:solidFill>
                    <a:schemeClr val="tx1"/>
                  </a:solidFill>
                </a:rPr>
                <a:t>lidar</a:t>
              </a:r>
              <a:r>
                <a:rPr lang="en-GB" sz="2400" dirty="0">
                  <a:solidFill>
                    <a:schemeClr val="tx1"/>
                  </a:solidFill>
                </a:rPr>
                <a:t> signal (1064nm) or </a:t>
              </a:r>
              <a:r>
                <a:rPr lang="en-US" sz="2400" dirty="0">
                  <a:solidFill>
                    <a:schemeClr val="tx1"/>
                  </a:solidFill>
                </a:rPr>
                <a:t>rotational Raman signals used to quantify </a:t>
              </a:r>
              <a:r>
                <a:rPr lang="en-US" sz="2400" dirty="0" smtClean="0">
                  <a:solidFill>
                    <a:schemeClr val="tx1"/>
                  </a:solidFill>
                </a:rPr>
                <a:t>atmospheric t</a:t>
              </a:r>
              <a:r>
                <a:rPr lang="it-IT" sz="2400" dirty="0" err="1" smtClean="0">
                  <a:solidFill>
                    <a:schemeClr val="tx1"/>
                  </a:solidFill>
                </a:rPr>
                <a:t>emperature</a:t>
              </a:r>
              <a:r>
                <a:rPr lang="it-IT" sz="2400" dirty="0">
                  <a:solidFill>
                    <a:schemeClr val="tx1"/>
                  </a:solidFill>
                </a:rPr>
                <a:t>.</a:t>
              </a:r>
              <a:endParaRPr lang="it-IT" sz="2400" dirty="0">
                <a:solidFill>
                  <a:schemeClr val="tx1"/>
                </a:solidFill>
              </a:endParaRPr>
            </a:p>
          </p:txBody>
        </p:sp>
        <p:sp>
          <p:nvSpPr>
            <p:cNvPr id="43" name="Freccia a destra 42"/>
            <p:cNvSpPr/>
            <p:nvPr/>
          </p:nvSpPr>
          <p:spPr>
            <a:xfrm>
              <a:off x="16602040" y="20273991"/>
              <a:ext cx="1857388" cy="4000528"/>
            </a:xfrm>
            <a:prstGeom prst="rightArrow">
              <a:avLst/>
            </a:prstGeom>
            <a:solidFill>
              <a:schemeClr val="accent6">
                <a:lumMod val="60000"/>
                <a:lumOff val="40000"/>
              </a:schemeClr>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9" name="Freccia in giù 58"/>
            <p:cNvSpPr/>
            <p:nvPr/>
          </p:nvSpPr>
          <p:spPr>
            <a:xfrm>
              <a:off x="6672158" y="23226261"/>
              <a:ext cx="3955824" cy="1976952"/>
            </a:xfrm>
            <a:prstGeom prst="downArrow">
              <a:avLst/>
            </a:prstGeom>
            <a:solidFill>
              <a:schemeClr val="accent6">
                <a:lumMod val="60000"/>
                <a:lumOff val="40000"/>
              </a:schemeClr>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400" dirty="0">
                  <a:solidFill>
                    <a:schemeClr val="tx1"/>
                  </a:solidFill>
                </a:rPr>
                <a:t>Compute the minima of the D(z)</a:t>
              </a:r>
              <a:endParaRPr lang="it-IT" sz="2400" dirty="0">
                <a:solidFill>
                  <a:schemeClr val="tx1"/>
                </a:solidFill>
              </a:endParaRPr>
            </a:p>
          </p:txBody>
        </p:sp>
      </p:grpSp>
      <p:grpSp>
        <p:nvGrpSpPr>
          <p:cNvPr id="13315" name="Gruppo 70"/>
          <p:cNvGrpSpPr>
            <a:grpSpLocks/>
          </p:cNvGrpSpPr>
          <p:nvPr/>
        </p:nvGrpSpPr>
        <p:grpSpPr bwMode="auto">
          <a:xfrm>
            <a:off x="500063" y="30159325"/>
            <a:ext cx="41951275" cy="1547813"/>
            <a:chOff x="499748" y="30132435"/>
            <a:chExt cx="41951368" cy="1548000"/>
          </a:xfrm>
        </p:grpSpPr>
        <p:sp>
          <p:nvSpPr>
            <p:cNvPr id="13360" name="CasellaDiTesto 28"/>
            <p:cNvSpPr txBox="1">
              <a:spLocks noChangeArrowheads="1"/>
            </p:cNvSpPr>
            <p:nvPr/>
          </p:nvSpPr>
          <p:spPr bwMode="auto">
            <a:xfrm>
              <a:off x="727116" y="30132435"/>
              <a:ext cx="41724000" cy="1548000"/>
            </a:xfrm>
            <a:prstGeom prst="rect">
              <a:avLst/>
            </a:prstGeom>
            <a:solidFill>
              <a:schemeClr val="bg2"/>
            </a:solidFill>
            <a:ln w="9525">
              <a:noFill/>
              <a:miter lim="800000"/>
              <a:headEnd/>
              <a:tailEnd/>
            </a:ln>
          </p:spPr>
          <p:txBody>
            <a:bodyPr>
              <a:spAutoFit/>
            </a:bodyPr>
            <a:lstStyle/>
            <a:p>
              <a:endParaRPr lang="en-US">
                <a:latin typeface="Georgia" pitchFamily="18" charset="0"/>
              </a:endParaRPr>
            </a:p>
          </p:txBody>
        </p:sp>
        <p:sp>
          <p:nvSpPr>
            <p:cNvPr id="68" name="Rettangolo 67"/>
            <p:cNvSpPr/>
            <p:nvPr/>
          </p:nvSpPr>
          <p:spPr>
            <a:xfrm>
              <a:off x="499748" y="30178479"/>
              <a:ext cx="214312" cy="15003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sp>
        <p:nvSpPr>
          <p:cNvPr id="13316" name="CasellaDiTesto 4"/>
          <p:cNvSpPr txBox="1">
            <a:spLocks noChangeArrowheads="1"/>
          </p:cNvSpPr>
          <p:nvPr/>
        </p:nvSpPr>
        <p:spPr bwMode="auto">
          <a:xfrm>
            <a:off x="2028825" y="1796395"/>
            <a:ext cx="38147625" cy="3046988"/>
          </a:xfrm>
          <a:prstGeom prst="rect">
            <a:avLst/>
          </a:prstGeom>
          <a:noFill/>
          <a:ln w="9525">
            <a:noFill/>
            <a:miter lim="800000"/>
            <a:headEnd/>
            <a:tailEnd/>
          </a:ln>
        </p:spPr>
        <p:txBody>
          <a:bodyPr>
            <a:spAutoFit/>
          </a:bodyPr>
          <a:lstStyle/>
          <a:p>
            <a:pPr algn="ctr"/>
            <a:r>
              <a:rPr lang="en-US" sz="8000" b="1" dirty="0">
                <a:latin typeface="Georgia" pitchFamily="18" charset="0"/>
              </a:rPr>
              <a:t>Raman </a:t>
            </a:r>
            <a:r>
              <a:rPr lang="en-US" sz="8000" b="1" dirty="0" err="1">
                <a:latin typeface="Georgia" pitchFamily="18" charset="0"/>
              </a:rPr>
              <a:t>lidar</a:t>
            </a:r>
            <a:r>
              <a:rPr lang="en-US" sz="8000" b="1" dirty="0">
                <a:latin typeface="Georgia" pitchFamily="18" charset="0"/>
              </a:rPr>
              <a:t> characterization of PBL structure during COPS</a:t>
            </a:r>
            <a:br>
              <a:rPr lang="en-US" sz="8000" b="1" dirty="0">
                <a:latin typeface="Georgia" pitchFamily="18" charset="0"/>
              </a:rPr>
            </a:br>
            <a:r>
              <a:rPr lang="it-IT" sz="4000" dirty="0">
                <a:latin typeface="Georgia" pitchFamily="18" charset="0"/>
              </a:rPr>
              <a:t>Donato </a:t>
            </a:r>
            <a:r>
              <a:rPr lang="it-IT" sz="4000" dirty="0" err="1">
                <a:latin typeface="Georgia" pitchFamily="18" charset="0"/>
              </a:rPr>
              <a:t>Summa</a:t>
            </a:r>
            <a:r>
              <a:rPr lang="it-IT" sz="4000" baseline="30000" dirty="0" err="1">
                <a:latin typeface="Georgia" pitchFamily="18" charset="0"/>
              </a:rPr>
              <a:t>a</a:t>
            </a:r>
            <a:r>
              <a:rPr lang="it-IT" sz="4000" dirty="0">
                <a:latin typeface="Georgia" pitchFamily="18" charset="0"/>
              </a:rPr>
              <a:t>, Paolo Di </a:t>
            </a:r>
            <a:r>
              <a:rPr lang="it-IT" sz="4000" dirty="0" err="1">
                <a:latin typeface="Georgia" pitchFamily="18" charset="0"/>
              </a:rPr>
              <a:t>Girolamo</a:t>
            </a:r>
            <a:r>
              <a:rPr lang="it-IT" sz="4000" baseline="30000" dirty="0" err="1">
                <a:latin typeface="Georgia" pitchFamily="18" charset="0"/>
              </a:rPr>
              <a:t>a</a:t>
            </a:r>
            <a:r>
              <a:rPr lang="it-IT" sz="4000" dirty="0">
                <a:latin typeface="Georgia" pitchFamily="18" charset="0"/>
              </a:rPr>
              <a:t>, Dario </a:t>
            </a:r>
            <a:r>
              <a:rPr lang="it-IT" sz="4000" dirty="0" err="1">
                <a:latin typeface="Georgia" pitchFamily="18" charset="0"/>
              </a:rPr>
              <a:t>Stelitano</a:t>
            </a:r>
            <a:r>
              <a:rPr lang="it-IT" sz="4000" baseline="30000" dirty="0" err="1">
                <a:latin typeface="Georgia" pitchFamily="18" charset="0"/>
              </a:rPr>
              <a:t>a</a:t>
            </a:r>
            <a:r>
              <a:rPr lang="it-IT" sz="4000" dirty="0">
                <a:latin typeface="Georgia" pitchFamily="18" charset="0"/>
              </a:rPr>
              <a:t>, Tatiana Di </a:t>
            </a:r>
            <a:r>
              <a:rPr lang="it-IT" sz="4000" dirty="0" err="1" smtClean="0">
                <a:latin typeface="Georgia" pitchFamily="18" charset="0"/>
              </a:rPr>
              <a:t>Iorio</a:t>
            </a:r>
            <a:r>
              <a:rPr lang="it-IT" sz="4000" baseline="30000" dirty="0" err="1" smtClean="0">
                <a:latin typeface="Georgia" pitchFamily="18" charset="0"/>
              </a:rPr>
              <a:t>b</a:t>
            </a:r>
            <a:r>
              <a:rPr lang="it-IT" sz="9600" dirty="0">
                <a:latin typeface="Georgia" pitchFamily="18" charset="0"/>
              </a:rPr>
              <a:t/>
            </a:r>
            <a:br>
              <a:rPr lang="it-IT" sz="9600" dirty="0">
                <a:latin typeface="Georgia" pitchFamily="18" charset="0"/>
              </a:rPr>
            </a:br>
            <a:r>
              <a:rPr lang="it-IT" sz="2400" baseline="30000" dirty="0" smtClean="0">
                <a:latin typeface="Georgia" pitchFamily="18" charset="0"/>
              </a:rPr>
              <a:t>a</a:t>
            </a:r>
            <a:r>
              <a:rPr lang="it-IT" sz="2400" dirty="0" smtClean="0">
                <a:latin typeface="Georgia" pitchFamily="18" charset="0"/>
              </a:rPr>
              <a:t> </a:t>
            </a:r>
            <a:r>
              <a:rPr lang="it-IT" sz="2400" i="1" dirty="0">
                <a:latin typeface="Georgia" pitchFamily="18" charset="0"/>
              </a:rPr>
              <a:t>DIFA, </a:t>
            </a:r>
            <a:r>
              <a:rPr lang="it-IT" sz="2400" i="1" dirty="0" err="1">
                <a:latin typeface="Georgia" pitchFamily="18" charset="0"/>
              </a:rPr>
              <a:t>Univ</a:t>
            </a:r>
            <a:r>
              <a:rPr lang="it-IT" sz="2400" i="1" dirty="0">
                <a:latin typeface="Georgia" pitchFamily="18" charset="0"/>
              </a:rPr>
              <a:t>. della Basilicata, Viale dell'Ateneo Lucano n. 10, 85100 Potenza, Italy, </a:t>
            </a:r>
          </a:p>
          <a:p>
            <a:pPr algn="ctr"/>
            <a:r>
              <a:rPr lang="fr-FR" sz="2400" i="1" dirty="0">
                <a:latin typeface="Georgia" pitchFamily="18" charset="0"/>
              </a:rPr>
              <a:t>phone: +39-0971-205134, fax: +39-0971-205160, </a:t>
            </a:r>
            <a:r>
              <a:rPr lang="fr-FR" sz="2400" i="1" dirty="0" err="1">
                <a:latin typeface="Georgia" pitchFamily="18" charset="0"/>
              </a:rPr>
              <a:t>E-mail:</a:t>
            </a:r>
            <a:r>
              <a:rPr lang="fr-FR" sz="2400" i="1" u="sng" dirty="0" err="1">
                <a:latin typeface="Georgia" pitchFamily="18" charset="0"/>
                <a:hlinkClick r:id="rId4"/>
              </a:rPr>
              <a:t>summa@unibas.it</a:t>
            </a:r>
            <a:r>
              <a:rPr lang="fr-FR" sz="2400" i="1" dirty="0">
                <a:latin typeface="Georgia" pitchFamily="18" charset="0"/>
              </a:rPr>
              <a:t>, </a:t>
            </a:r>
            <a:r>
              <a:rPr lang="fr-FR" sz="2400" i="1" u="sng" dirty="0">
                <a:latin typeface="Georgia" pitchFamily="18" charset="0"/>
                <a:hlinkClick r:id="rId5"/>
              </a:rPr>
              <a:t>digirolamo@unibas.it</a:t>
            </a:r>
            <a:r>
              <a:rPr lang="fr-FR" sz="2400" i="1" u="sng" dirty="0">
                <a:latin typeface="Georgia" pitchFamily="18" charset="0"/>
              </a:rPr>
              <a:t>,</a:t>
            </a:r>
            <a:r>
              <a:rPr lang="fr-FR" sz="2400" i="1" dirty="0">
                <a:latin typeface="Georgia" pitchFamily="18" charset="0"/>
              </a:rPr>
              <a:t> </a:t>
            </a:r>
            <a:r>
              <a:rPr lang="fr-FR" sz="2400" i="1" u="sng" dirty="0">
                <a:latin typeface="Georgia" pitchFamily="18" charset="0"/>
                <a:hlinkClick r:id="rId4"/>
              </a:rPr>
              <a:t>stelitano.dario@gmail.com</a:t>
            </a:r>
            <a:r>
              <a:rPr lang="it-IT" sz="2400" dirty="0">
                <a:latin typeface="Georgia" pitchFamily="18" charset="0"/>
              </a:rPr>
              <a:t/>
            </a:r>
            <a:br>
              <a:rPr lang="it-IT" sz="2400" dirty="0">
                <a:latin typeface="Georgia" pitchFamily="18" charset="0"/>
              </a:rPr>
            </a:br>
            <a:r>
              <a:rPr lang="it-IT" sz="2400" i="1" baseline="30000" dirty="0">
                <a:latin typeface="Georgia" pitchFamily="18" charset="0"/>
              </a:rPr>
              <a:t>b</a:t>
            </a:r>
            <a:r>
              <a:rPr lang="it-IT" sz="2400" i="1" dirty="0">
                <a:latin typeface="Georgia" pitchFamily="18" charset="0"/>
              </a:rPr>
              <a:t> Dipartimento di Fisica, </a:t>
            </a:r>
            <a:r>
              <a:rPr lang="it-IT" sz="2400" i="1" dirty="0" err="1">
                <a:latin typeface="Georgia" pitchFamily="18" charset="0"/>
              </a:rPr>
              <a:t>Univ</a:t>
            </a:r>
            <a:r>
              <a:rPr lang="it-IT" sz="2400" i="1" dirty="0">
                <a:latin typeface="Georgia" pitchFamily="18" charset="0"/>
              </a:rPr>
              <a:t>. di Roma “La Sapienza”, Piazzale Aldo Moro, 2, 00100 Roma, </a:t>
            </a:r>
            <a:r>
              <a:rPr lang="en-GB" sz="2400" i="1" dirty="0">
                <a:latin typeface="Georgia" pitchFamily="18" charset="0"/>
              </a:rPr>
              <a:t>Italy, E-mail: </a:t>
            </a:r>
            <a:r>
              <a:rPr lang="en-GB" sz="2400" i="1" u="sng" dirty="0">
                <a:latin typeface="Georgia" pitchFamily="18" charset="0"/>
                <a:hlinkClick r:id="rId4"/>
              </a:rPr>
              <a:t>tatianadiiorio@gmail.com</a:t>
            </a:r>
            <a:r>
              <a:rPr lang="en-GB" sz="2400" i="1" dirty="0">
                <a:latin typeface="Georgia" pitchFamily="18" charset="0"/>
              </a:rPr>
              <a:t>.</a:t>
            </a:r>
            <a:endParaRPr lang="it-IT" sz="2400" dirty="0">
              <a:latin typeface="Georgia" pitchFamily="18" charset="0"/>
            </a:endParaRPr>
          </a:p>
        </p:txBody>
      </p:sp>
      <p:sp>
        <p:nvSpPr>
          <p:cNvPr id="13317" name="CasellaDiTesto 5"/>
          <p:cNvSpPr txBox="1">
            <a:spLocks noChangeArrowheads="1"/>
          </p:cNvSpPr>
          <p:nvPr/>
        </p:nvSpPr>
        <p:spPr bwMode="auto">
          <a:xfrm>
            <a:off x="2528888" y="5265796"/>
            <a:ext cx="38790562" cy="5078313"/>
          </a:xfrm>
          <a:prstGeom prst="rect">
            <a:avLst/>
          </a:prstGeom>
          <a:noFill/>
          <a:ln w="9525">
            <a:noFill/>
            <a:miter lim="800000"/>
            <a:headEnd/>
            <a:tailEnd/>
          </a:ln>
        </p:spPr>
        <p:txBody>
          <a:bodyPr>
            <a:spAutoFit/>
          </a:bodyPr>
          <a:lstStyle/>
          <a:p>
            <a:pPr algn="just"/>
            <a:r>
              <a:rPr lang="en-US" sz="3200" b="1" dirty="0">
                <a:solidFill>
                  <a:srgbClr val="C00000"/>
                </a:solidFill>
                <a:latin typeface="Georgia" pitchFamily="18" charset="0"/>
              </a:rPr>
              <a:t>ABSTRACT</a:t>
            </a:r>
            <a:endParaRPr lang="it-IT" sz="3200" b="1" dirty="0">
              <a:solidFill>
                <a:srgbClr val="C00000"/>
              </a:solidFill>
              <a:latin typeface="Georgia" pitchFamily="18" charset="0"/>
            </a:endParaRPr>
          </a:p>
          <a:p>
            <a:pPr algn="just"/>
            <a:r>
              <a:rPr lang="en-US" sz="3200" b="1" dirty="0">
                <a:latin typeface="Georgia" pitchFamily="18" charset="0"/>
              </a:rPr>
              <a:t> </a:t>
            </a:r>
            <a:endParaRPr lang="it-IT" sz="3200" dirty="0">
              <a:latin typeface="Georgia" pitchFamily="18" charset="0"/>
            </a:endParaRPr>
          </a:p>
          <a:p>
            <a:pPr algn="just"/>
            <a:r>
              <a:rPr lang="en-GB" sz="3200" dirty="0">
                <a:latin typeface="Georgia" pitchFamily="18" charset="0"/>
              </a:rPr>
              <a:t>The planetary boundary layer includes the portion of the atmosphere which is directly influenced by the presence of the Earth's surface. Aerosol particles trapped within the PBL can be used as tracers to study boundary-layer vertical structure and time variability. As a result of this, elastic backscatter signals collected by </a:t>
            </a:r>
            <a:r>
              <a:rPr lang="en-GB" sz="3200" dirty="0" err="1">
                <a:latin typeface="Georgia" pitchFamily="18" charset="0"/>
              </a:rPr>
              <a:t>lidar</a:t>
            </a:r>
            <a:r>
              <a:rPr lang="en-GB" sz="3200" dirty="0">
                <a:latin typeface="Georgia" pitchFamily="18" charset="0"/>
              </a:rPr>
              <a:t> systems can be used to determine the height and the internal structure of the PBL. Our analysis considers a method based on the first order derivative of the range-corrected elastic signal, which is a modified version of the method defined by Seibert et al. (2000) and </a:t>
            </a:r>
            <a:r>
              <a:rPr lang="en-GB" sz="3200" dirty="0" err="1">
                <a:latin typeface="Georgia" pitchFamily="18" charset="0"/>
              </a:rPr>
              <a:t>Sicard</a:t>
            </a:r>
            <a:r>
              <a:rPr lang="en-GB" sz="3200" dirty="0">
                <a:latin typeface="Georgia" pitchFamily="18" charset="0"/>
              </a:rPr>
              <a:t> et al. (2006). </a:t>
            </a:r>
          </a:p>
          <a:p>
            <a:pPr algn="just"/>
            <a:r>
              <a:rPr lang="en-GB" sz="3200" dirty="0">
                <a:latin typeface="Georgia" pitchFamily="18" charset="0"/>
              </a:rPr>
              <a:t>The analysis is focused on selected case studies collected by the Raman </a:t>
            </a:r>
            <a:r>
              <a:rPr lang="en-GB" sz="3200" dirty="0" err="1">
                <a:latin typeface="Georgia" pitchFamily="18" charset="0"/>
              </a:rPr>
              <a:t>lidar</a:t>
            </a:r>
            <a:r>
              <a:rPr lang="en-GB" sz="3200" dirty="0">
                <a:latin typeface="Georgia" pitchFamily="18" charset="0"/>
              </a:rPr>
              <a:t> system BASIL during the Convective and </a:t>
            </a:r>
            <a:r>
              <a:rPr lang="en-GB" sz="3200" dirty="0" err="1">
                <a:latin typeface="Georgia" pitchFamily="18" charset="0"/>
              </a:rPr>
              <a:t>Orographically</a:t>
            </a:r>
            <a:r>
              <a:rPr lang="en-GB" sz="3200" dirty="0">
                <a:latin typeface="Georgia" pitchFamily="18" charset="0"/>
              </a:rPr>
              <a:t>-induced Precipitation Study, held in Southern Germany and Eastern France in the period June-August 2007. </a:t>
            </a:r>
          </a:p>
          <a:p>
            <a:pPr algn="just"/>
            <a:r>
              <a:rPr lang="en-GB" sz="3200" dirty="0">
                <a:latin typeface="Georgia" pitchFamily="18" charset="0"/>
              </a:rPr>
              <a:t>Estimates of the PBL height and structure for specific case studies obtained from the above mentioned approach are compared with simultaneous estimates obtained from potential temperature profiles determined from the </a:t>
            </a:r>
            <a:r>
              <a:rPr lang="en-GB" sz="3200" dirty="0" err="1">
                <a:latin typeface="Georgia" pitchFamily="18" charset="0"/>
              </a:rPr>
              <a:t>radiosondes</a:t>
            </a:r>
            <a:r>
              <a:rPr lang="en-GB" sz="3200" dirty="0">
                <a:latin typeface="Georgia" pitchFamily="18" charset="0"/>
              </a:rPr>
              <a:t> launched simultaneously to </a:t>
            </a:r>
            <a:r>
              <a:rPr lang="en-GB" sz="3200" dirty="0" err="1">
                <a:latin typeface="Georgia" pitchFamily="18" charset="0"/>
              </a:rPr>
              <a:t>lidar</a:t>
            </a:r>
            <a:r>
              <a:rPr lang="en-GB" sz="3200" dirty="0">
                <a:latin typeface="Georgia" pitchFamily="18" charset="0"/>
              </a:rPr>
              <a:t> operation. Additional estimates of the boundary layer height and structure are obtained from rotational Raman </a:t>
            </a:r>
            <a:r>
              <a:rPr lang="en-GB" sz="3200" dirty="0" err="1">
                <a:latin typeface="Georgia" pitchFamily="18" charset="0"/>
              </a:rPr>
              <a:t>lidar</a:t>
            </a:r>
            <a:r>
              <a:rPr lang="en-GB" sz="3200" dirty="0">
                <a:latin typeface="Georgia" pitchFamily="18" charset="0"/>
              </a:rPr>
              <a:t> signals used for the temperature measurements. Preliminary results from these comparisons are illustrated and discussed in this poster.</a:t>
            </a:r>
            <a:endParaRPr lang="it-IT" sz="3200" dirty="0">
              <a:latin typeface="Georgia" pitchFamily="18" charset="0"/>
            </a:endParaRPr>
          </a:p>
        </p:txBody>
      </p:sp>
      <p:pic>
        <p:nvPicPr>
          <p:cNvPr id="13318" name="Picture 6" descr="http://www.egu.eu/fileadmin/uploads/pics/image-egu.jpg"/>
          <p:cNvPicPr>
            <a:picLocks noChangeAspect="1" noChangeArrowheads="1"/>
          </p:cNvPicPr>
          <p:nvPr/>
        </p:nvPicPr>
        <p:blipFill>
          <a:blip r:embed="rId6"/>
          <a:srcRect/>
          <a:stretch>
            <a:fillRect/>
          </a:stretch>
        </p:blipFill>
        <p:spPr bwMode="auto">
          <a:xfrm>
            <a:off x="1028700" y="1271588"/>
            <a:ext cx="1714500" cy="1714500"/>
          </a:xfrm>
          <a:prstGeom prst="rect">
            <a:avLst/>
          </a:prstGeom>
          <a:noFill/>
          <a:ln w="9525">
            <a:noFill/>
            <a:miter lim="800000"/>
            <a:headEnd/>
            <a:tailEnd/>
          </a:ln>
        </p:spPr>
      </p:pic>
      <p:sp>
        <p:nvSpPr>
          <p:cNvPr id="13320" name="Rectangle 8"/>
          <p:cNvSpPr>
            <a:spLocks noChangeArrowheads="1"/>
          </p:cNvSpPr>
          <p:nvPr/>
        </p:nvSpPr>
        <p:spPr bwMode="auto">
          <a:xfrm>
            <a:off x="0" y="0"/>
            <a:ext cx="43205400" cy="457200"/>
          </a:xfrm>
          <a:prstGeom prst="rect">
            <a:avLst/>
          </a:prstGeom>
          <a:noFill/>
          <a:ln w="9525">
            <a:noFill/>
            <a:miter lim="800000"/>
            <a:headEnd/>
            <a:tailEnd/>
          </a:ln>
        </p:spPr>
        <p:txBody>
          <a:bodyPr wrap="none" anchor="ctr">
            <a:spAutoFit/>
          </a:bodyPr>
          <a:lstStyle/>
          <a:p>
            <a:endParaRPr lang="en-US">
              <a:latin typeface="Georgia" pitchFamily="18" charset="0"/>
            </a:endParaRPr>
          </a:p>
        </p:txBody>
      </p:sp>
      <p:sp>
        <p:nvSpPr>
          <p:cNvPr id="13321" name="CasellaDiTesto 23"/>
          <p:cNvSpPr txBox="1">
            <a:spLocks noChangeArrowheads="1"/>
          </p:cNvSpPr>
          <p:nvPr/>
        </p:nvSpPr>
        <p:spPr bwMode="auto">
          <a:xfrm>
            <a:off x="2528829" y="12203089"/>
            <a:ext cx="10644187" cy="584775"/>
          </a:xfrm>
          <a:prstGeom prst="rect">
            <a:avLst/>
          </a:prstGeom>
          <a:noFill/>
          <a:ln w="9525">
            <a:noFill/>
            <a:miter lim="800000"/>
            <a:headEnd/>
            <a:tailEnd/>
          </a:ln>
        </p:spPr>
        <p:txBody>
          <a:bodyPr>
            <a:spAutoFit/>
          </a:bodyPr>
          <a:lstStyle/>
          <a:p>
            <a:r>
              <a:rPr lang="en-GB" sz="3200" b="1" dirty="0">
                <a:solidFill>
                  <a:srgbClr val="C00000"/>
                </a:solidFill>
                <a:latin typeface="Georgia" pitchFamily="18" charset="0"/>
              </a:rPr>
              <a:t>BASIL LIDAR SYSTEM </a:t>
            </a:r>
            <a:endParaRPr lang="it-IT" sz="3200" dirty="0">
              <a:latin typeface="Georgia" pitchFamily="18" charset="0"/>
            </a:endParaRPr>
          </a:p>
        </p:txBody>
      </p:sp>
      <p:sp>
        <p:nvSpPr>
          <p:cNvPr id="13322" name="CasellaDiTesto 9"/>
          <p:cNvSpPr txBox="1">
            <a:spLocks noChangeArrowheads="1"/>
          </p:cNvSpPr>
          <p:nvPr/>
        </p:nvSpPr>
        <p:spPr bwMode="auto">
          <a:xfrm>
            <a:off x="18459428" y="27674457"/>
            <a:ext cx="15073418" cy="3600986"/>
          </a:xfrm>
          <a:prstGeom prst="rect">
            <a:avLst/>
          </a:prstGeom>
          <a:noFill/>
          <a:ln w="9525">
            <a:noFill/>
            <a:miter lim="800000"/>
            <a:headEnd/>
            <a:tailEnd/>
          </a:ln>
        </p:spPr>
        <p:txBody>
          <a:bodyPr wrap="square">
            <a:spAutoFit/>
          </a:bodyPr>
          <a:lstStyle/>
          <a:p>
            <a:pPr algn="just"/>
            <a:r>
              <a:rPr lang="it-IT" sz="3200" b="1" dirty="0">
                <a:solidFill>
                  <a:srgbClr val="C00000"/>
                </a:solidFill>
                <a:latin typeface="Georgia" pitchFamily="18" charset="0"/>
              </a:rPr>
              <a:t>REFERENCES</a:t>
            </a:r>
          </a:p>
          <a:p>
            <a:pPr algn="just">
              <a:buFont typeface="Arial" pitchFamily="34" charset="0"/>
              <a:buChar char="•"/>
            </a:pPr>
            <a:r>
              <a:rPr lang="it-IT" sz="2400" dirty="0">
                <a:latin typeface="Georgia" pitchFamily="18" charset="0"/>
              </a:rPr>
              <a:t>Di Girolamo, P., R. Marchese, D. N. </a:t>
            </a:r>
            <a:r>
              <a:rPr lang="it-IT" sz="2400" dirty="0" err="1">
                <a:latin typeface="Georgia" pitchFamily="18" charset="0"/>
              </a:rPr>
              <a:t>Whiteman</a:t>
            </a:r>
            <a:r>
              <a:rPr lang="it-IT" sz="2400" dirty="0">
                <a:latin typeface="Georgia" pitchFamily="18" charset="0"/>
              </a:rPr>
              <a:t>, B</a:t>
            </a:r>
            <a:r>
              <a:rPr lang="it-IT" sz="2400" dirty="0" smtClean="0">
                <a:latin typeface="Georgia" pitchFamily="18" charset="0"/>
              </a:rPr>
              <a:t>. B</a:t>
            </a:r>
            <a:r>
              <a:rPr lang="it-IT" sz="2400" dirty="0">
                <a:latin typeface="Georgia" pitchFamily="18" charset="0"/>
              </a:rPr>
              <a:t>. </a:t>
            </a:r>
            <a:r>
              <a:rPr lang="it-IT" sz="2400" dirty="0" err="1">
                <a:latin typeface="Georgia" pitchFamily="18" charset="0"/>
              </a:rPr>
              <a:t>Demoz</a:t>
            </a:r>
            <a:r>
              <a:rPr lang="it-IT" sz="2400" dirty="0">
                <a:latin typeface="Georgia" pitchFamily="18" charset="0"/>
              </a:rPr>
              <a:t>, 2004. </a:t>
            </a:r>
            <a:r>
              <a:rPr lang="it-IT" sz="2400" dirty="0" err="1">
                <a:latin typeface="Georgia" pitchFamily="18" charset="0"/>
              </a:rPr>
              <a:t>Rotational</a:t>
            </a:r>
            <a:r>
              <a:rPr lang="it-IT" sz="2400" dirty="0">
                <a:latin typeface="Georgia" pitchFamily="18" charset="0"/>
              </a:rPr>
              <a:t> </a:t>
            </a:r>
            <a:r>
              <a:rPr lang="it-IT" sz="2400" dirty="0" err="1">
                <a:latin typeface="Georgia" pitchFamily="18" charset="0"/>
              </a:rPr>
              <a:t>Raman</a:t>
            </a:r>
            <a:r>
              <a:rPr lang="it-IT" sz="2400" dirty="0">
                <a:latin typeface="Georgia" pitchFamily="18" charset="0"/>
              </a:rPr>
              <a:t> </a:t>
            </a:r>
            <a:r>
              <a:rPr lang="it-IT" sz="2400" dirty="0" smtClean="0">
                <a:latin typeface="Georgia" pitchFamily="18" charset="0"/>
              </a:rPr>
              <a:t>Lidar </a:t>
            </a:r>
            <a:r>
              <a:rPr lang="en-US" sz="2400" dirty="0" smtClean="0">
                <a:latin typeface="Georgia" pitchFamily="18" charset="0"/>
              </a:rPr>
              <a:t>measurements </a:t>
            </a:r>
            <a:r>
              <a:rPr lang="en-US" sz="2400" dirty="0">
                <a:latin typeface="Georgia" pitchFamily="18" charset="0"/>
              </a:rPr>
              <a:t>of atmospheric temperature in the </a:t>
            </a:r>
            <a:r>
              <a:rPr lang="en-US" sz="2400" dirty="0" smtClean="0">
                <a:latin typeface="Georgia" pitchFamily="18" charset="0"/>
              </a:rPr>
              <a:t>UV, </a:t>
            </a:r>
            <a:r>
              <a:rPr lang="it-IT" sz="2400" dirty="0" err="1" smtClean="0">
                <a:latin typeface="Georgia" pitchFamily="18" charset="0"/>
              </a:rPr>
              <a:t>Geophysical</a:t>
            </a:r>
            <a:r>
              <a:rPr lang="it-IT" sz="2400" dirty="0" smtClean="0">
                <a:latin typeface="Georgia" pitchFamily="18" charset="0"/>
              </a:rPr>
              <a:t> </a:t>
            </a:r>
            <a:r>
              <a:rPr lang="it-IT" sz="2400" dirty="0" err="1">
                <a:latin typeface="Georgia" pitchFamily="18" charset="0"/>
              </a:rPr>
              <a:t>Research</a:t>
            </a:r>
            <a:r>
              <a:rPr lang="it-IT" sz="2400" dirty="0">
                <a:latin typeface="Georgia" pitchFamily="18" charset="0"/>
              </a:rPr>
              <a:t> </a:t>
            </a:r>
            <a:r>
              <a:rPr lang="it-IT" sz="2400" dirty="0" err="1">
                <a:latin typeface="Georgia" pitchFamily="18" charset="0"/>
              </a:rPr>
              <a:t>Letters</a:t>
            </a:r>
            <a:r>
              <a:rPr lang="en-GB" sz="2400" dirty="0">
                <a:latin typeface="Georgia" pitchFamily="18" charset="0"/>
              </a:rPr>
              <a:t> </a:t>
            </a:r>
            <a:r>
              <a:rPr lang="it-IT" sz="2400" dirty="0">
                <a:latin typeface="Georgia" pitchFamily="18" charset="0"/>
              </a:rPr>
              <a:t>31, </a:t>
            </a:r>
            <a:r>
              <a:rPr lang="it-IT" sz="2400" dirty="0" smtClean="0">
                <a:latin typeface="Georgia" pitchFamily="18" charset="0"/>
              </a:rPr>
              <a:t>L01106</a:t>
            </a:r>
          </a:p>
          <a:p>
            <a:pPr algn="just">
              <a:buFont typeface="Arial" pitchFamily="34" charset="0"/>
              <a:buChar char="•"/>
            </a:pPr>
            <a:r>
              <a:rPr lang="en-GB" sz="2400" dirty="0" smtClean="0">
                <a:latin typeface="Georgia" pitchFamily="18" charset="0"/>
              </a:rPr>
              <a:t>Seibert </a:t>
            </a:r>
            <a:r>
              <a:rPr lang="en-GB" sz="2400" dirty="0">
                <a:latin typeface="Georgia" pitchFamily="18" charset="0"/>
              </a:rPr>
              <a:t>P, </a:t>
            </a:r>
            <a:r>
              <a:rPr lang="en-GB" sz="2400" dirty="0" err="1">
                <a:latin typeface="Georgia" pitchFamily="18" charset="0"/>
              </a:rPr>
              <a:t>Beyrich</a:t>
            </a:r>
            <a:r>
              <a:rPr lang="en-GB" sz="2400" dirty="0">
                <a:latin typeface="Georgia" pitchFamily="18" charset="0"/>
              </a:rPr>
              <a:t> F, </a:t>
            </a:r>
            <a:r>
              <a:rPr lang="en-GB" sz="2400" dirty="0" err="1">
                <a:latin typeface="Georgia" pitchFamily="18" charset="0"/>
              </a:rPr>
              <a:t>Gryning</a:t>
            </a:r>
            <a:r>
              <a:rPr lang="en-GB" sz="2400" dirty="0">
                <a:latin typeface="Georgia" pitchFamily="18" charset="0"/>
              </a:rPr>
              <a:t> SE, Joffre S, Rasmussen A, </a:t>
            </a:r>
            <a:r>
              <a:rPr lang="en-GB" sz="2400" dirty="0" err="1">
                <a:latin typeface="Georgia" pitchFamily="18" charset="0"/>
              </a:rPr>
              <a:t>Tercier</a:t>
            </a:r>
            <a:r>
              <a:rPr lang="en-GB" sz="2400" dirty="0">
                <a:latin typeface="Georgia" pitchFamily="18" charset="0"/>
              </a:rPr>
              <a:t> P., Review and </a:t>
            </a:r>
            <a:r>
              <a:rPr lang="en-GB" sz="2400" dirty="0" err="1">
                <a:latin typeface="Georgia" pitchFamily="18" charset="0"/>
              </a:rPr>
              <a:t>Intercomparison</a:t>
            </a:r>
            <a:r>
              <a:rPr lang="en-GB" sz="2400" dirty="0">
                <a:latin typeface="Georgia" pitchFamily="18" charset="0"/>
              </a:rPr>
              <a:t> of Operational Methods for the Determination of the Mixing Height, Atmos. </a:t>
            </a:r>
            <a:r>
              <a:rPr lang="en-GB" sz="2400" dirty="0">
                <a:latin typeface="Georgia" pitchFamily="18" charset="0"/>
              </a:rPr>
              <a:t>Environ. </a:t>
            </a:r>
            <a:r>
              <a:rPr lang="en-GB" sz="2400" dirty="0">
                <a:latin typeface="Georgia" pitchFamily="18" charset="0"/>
              </a:rPr>
              <a:t>34: 1001-1020, </a:t>
            </a:r>
            <a:r>
              <a:rPr lang="en-GB" sz="2400" dirty="0" smtClean="0">
                <a:latin typeface="Georgia" pitchFamily="18" charset="0"/>
              </a:rPr>
              <a:t>2000.</a:t>
            </a:r>
          </a:p>
          <a:p>
            <a:pPr algn="just">
              <a:buFont typeface="Arial" pitchFamily="34" charset="0"/>
              <a:buChar char="•"/>
            </a:pPr>
            <a:r>
              <a:rPr lang="en-GB" sz="2400" dirty="0" err="1" smtClean="0">
                <a:latin typeface="Georgia" pitchFamily="18" charset="0"/>
              </a:rPr>
              <a:t>Sicard</a:t>
            </a:r>
            <a:r>
              <a:rPr lang="en-GB" sz="2400" dirty="0" smtClean="0">
                <a:latin typeface="Georgia" pitchFamily="18" charset="0"/>
              </a:rPr>
              <a:t> </a:t>
            </a:r>
            <a:r>
              <a:rPr lang="en-GB" sz="2400" dirty="0">
                <a:latin typeface="Georgia" pitchFamily="18" charset="0"/>
              </a:rPr>
              <a:t>M, </a:t>
            </a:r>
            <a:r>
              <a:rPr lang="en-GB" sz="2400" dirty="0" err="1">
                <a:latin typeface="Georgia" pitchFamily="18" charset="0"/>
              </a:rPr>
              <a:t>Pérez</a:t>
            </a:r>
            <a:r>
              <a:rPr lang="en-GB" sz="2400" dirty="0">
                <a:latin typeface="Georgia" pitchFamily="18" charset="0"/>
              </a:rPr>
              <a:t> C, </a:t>
            </a:r>
            <a:r>
              <a:rPr lang="en-GB" sz="2400" dirty="0" err="1">
                <a:latin typeface="Georgia" pitchFamily="18" charset="0"/>
              </a:rPr>
              <a:t>Rocadembosch</a:t>
            </a:r>
            <a:r>
              <a:rPr lang="en-GB" sz="2400" dirty="0">
                <a:latin typeface="Georgia" pitchFamily="18" charset="0"/>
              </a:rPr>
              <a:t> F, </a:t>
            </a:r>
            <a:r>
              <a:rPr lang="en-GB" sz="2400" dirty="0" err="1">
                <a:latin typeface="Georgia" pitchFamily="18" charset="0"/>
              </a:rPr>
              <a:t>Baldasano</a:t>
            </a:r>
            <a:r>
              <a:rPr lang="en-GB" sz="2400" dirty="0">
                <a:latin typeface="Georgia" pitchFamily="18" charset="0"/>
              </a:rPr>
              <a:t> JM, </a:t>
            </a:r>
            <a:r>
              <a:rPr lang="en-GB" sz="2400" dirty="0" err="1">
                <a:latin typeface="Georgia" pitchFamily="18" charset="0"/>
              </a:rPr>
              <a:t>Garcìa</a:t>
            </a:r>
            <a:r>
              <a:rPr lang="en-GB" sz="2400" dirty="0">
                <a:latin typeface="Georgia" pitchFamily="18" charset="0"/>
              </a:rPr>
              <a:t>-Vizcaino D., Mixed layer determination in the Barcelona coastal area from regular </a:t>
            </a:r>
            <a:r>
              <a:rPr lang="en-GB" sz="2400" dirty="0" err="1">
                <a:latin typeface="Georgia" pitchFamily="18" charset="0"/>
              </a:rPr>
              <a:t>lidar</a:t>
            </a:r>
            <a:r>
              <a:rPr lang="en-GB" sz="2400" dirty="0">
                <a:latin typeface="Georgia" pitchFamily="18" charset="0"/>
              </a:rPr>
              <a:t> measurements: methods, results and limitations, Boundary Layer Meteorology 119 (1): 135-157, 2006.</a:t>
            </a:r>
          </a:p>
          <a:p>
            <a:pPr algn="just"/>
            <a:endParaRPr lang="it-IT" sz="2800" i="1" dirty="0">
              <a:latin typeface="Georgia" pitchFamily="18" charset="0"/>
            </a:endParaRPr>
          </a:p>
        </p:txBody>
      </p:sp>
      <p:sp>
        <p:nvSpPr>
          <p:cNvPr id="13323" name="Rectangle 4"/>
          <p:cNvSpPr>
            <a:spLocks noChangeArrowheads="1"/>
          </p:cNvSpPr>
          <p:nvPr/>
        </p:nvSpPr>
        <p:spPr bwMode="auto">
          <a:xfrm>
            <a:off x="0" y="0"/>
            <a:ext cx="43205400" cy="457200"/>
          </a:xfrm>
          <a:prstGeom prst="rect">
            <a:avLst/>
          </a:prstGeom>
          <a:noFill/>
          <a:ln w="9525">
            <a:noFill/>
            <a:miter lim="800000"/>
            <a:headEnd/>
            <a:tailEnd/>
          </a:ln>
        </p:spPr>
        <p:txBody>
          <a:bodyPr wrap="none" anchor="ctr">
            <a:spAutoFit/>
          </a:bodyPr>
          <a:lstStyle/>
          <a:p>
            <a:endParaRPr lang="en-US">
              <a:latin typeface="Georgia" pitchFamily="18" charset="0"/>
            </a:endParaRPr>
          </a:p>
        </p:txBody>
      </p:sp>
      <p:sp>
        <p:nvSpPr>
          <p:cNvPr id="13324" name="CasellaDiTesto 43"/>
          <p:cNvSpPr txBox="1">
            <a:spLocks noChangeArrowheads="1"/>
          </p:cNvSpPr>
          <p:nvPr/>
        </p:nvSpPr>
        <p:spPr bwMode="auto">
          <a:xfrm>
            <a:off x="2528754" y="20046406"/>
            <a:ext cx="3714750" cy="584775"/>
          </a:xfrm>
          <a:prstGeom prst="rect">
            <a:avLst/>
          </a:prstGeom>
          <a:noFill/>
          <a:ln w="9525">
            <a:noFill/>
            <a:miter lim="800000"/>
            <a:headEnd/>
            <a:tailEnd/>
          </a:ln>
        </p:spPr>
        <p:txBody>
          <a:bodyPr>
            <a:spAutoFit/>
          </a:bodyPr>
          <a:lstStyle/>
          <a:p>
            <a:r>
              <a:rPr lang="en-GB" sz="3200" b="1" dirty="0">
                <a:solidFill>
                  <a:srgbClr val="C00000"/>
                </a:solidFill>
                <a:latin typeface="Georgia" pitchFamily="18" charset="0"/>
              </a:rPr>
              <a:t>RESULTS</a:t>
            </a:r>
            <a:endParaRPr lang="it-IT" sz="3200" dirty="0">
              <a:latin typeface="Georgia" pitchFamily="18" charset="0"/>
            </a:endParaRPr>
          </a:p>
        </p:txBody>
      </p:sp>
      <p:pic>
        <p:nvPicPr>
          <p:cNvPr id="13325" name="Immagine 4"/>
          <p:cNvPicPr preferRelativeResize="0">
            <a:picLocks noChangeArrowheads="1"/>
          </p:cNvPicPr>
          <p:nvPr/>
        </p:nvPicPr>
        <p:blipFill>
          <a:blip r:embed="rId7"/>
          <a:srcRect/>
          <a:stretch>
            <a:fillRect/>
          </a:stretch>
        </p:blipFill>
        <p:spPr bwMode="auto">
          <a:xfrm>
            <a:off x="2600325" y="25303264"/>
            <a:ext cx="7199313" cy="5400675"/>
          </a:xfrm>
          <a:prstGeom prst="rect">
            <a:avLst/>
          </a:prstGeom>
          <a:solidFill>
            <a:schemeClr val="bg1"/>
          </a:solidFill>
          <a:ln w="9525">
            <a:solidFill>
              <a:schemeClr val="tx1"/>
            </a:solidFill>
            <a:miter lim="800000"/>
            <a:headEnd/>
            <a:tailEnd/>
          </a:ln>
        </p:spPr>
      </p:pic>
      <p:sp>
        <p:nvSpPr>
          <p:cNvPr id="13326" name="Rectangle 5"/>
          <p:cNvSpPr>
            <a:spLocks noChangeArrowheads="1"/>
          </p:cNvSpPr>
          <p:nvPr/>
        </p:nvSpPr>
        <p:spPr bwMode="auto">
          <a:xfrm>
            <a:off x="18530888" y="25880038"/>
            <a:ext cx="7358062" cy="1323439"/>
          </a:xfrm>
          <a:prstGeom prst="rect">
            <a:avLst/>
          </a:prstGeom>
          <a:noFill/>
          <a:ln w="9525">
            <a:noFill/>
            <a:miter lim="800000"/>
            <a:headEnd/>
            <a:tailEnd/>
          </a:ln>
        </p:spPr>
        <p:txBody>
          <a:bodyPr anchor="ctr">
            <a:spAutoFit/>
          </a:bodyPr>
          <a:lstStyle/>
          <a:p>
            <a:pPr algn="just" defTabSz="914400"/>
            <a:r>
              <a:rPr lang="en-GB" sz="2000" dirty="0">
                <a:latin typeface="Georgia" pitchFamily="18" charset="0"/>
              </a:rPr>
              <a:t>Fig. 5: Time evolution of the particle backscattering ratio at 1064 nm as measured by BASIL from 07:15 to 19:45 UT on 30 July 2007. The black line in the figure represents the PBL height as determined through the application of approach 1</a:t>
            </a:r>
            <a:r>
              <a:rPr lang="it-IT" sz="2000" dirty="0">
                <a:latin typeface="Georgia" pitchFamily="18" charset="0"/>
              </a:rPr>
              <a:t>.</a:t>
            </a:r>
            <a:endParaRPr lang="en-GB" sz="2000" dirty="0">
              <a:latin typeface="Georgia" pitchFamily="18" charset="0"/>
            </a:endParaRPr>
          </a:p>
        </p:txBody>
      </p:sp>
      <p:sp>
        <p:nvSpPr>
          <p:cNvPr id="13327" name="Rectangle 5"/>
          <p:cNvSpPr>
            <a:spLocks noChangeArrowheads="1"/>
          </p:cNvSpPr>
          <p:nvPr/>
        </p:nvSpPr>
        <p:spPr bwMode="auto">
          <a:xfrm>
            <a:off x="33747075" y="18634075"/>
            <a:ext cx="7429500" cy="707886"/>
          </a:xfrm>
          <a:prstGeom prst="rect">
            <a:avLst/>
          </a:prstGeom>
          <a:noFill/>
          <a:ln w="9525">
            <a:noFill/>
            <a:miter lim="800000"/>
            <a:headEnd/>
            <a:tailEnd/>
          </a:ln>
        </p:spPr>
        <p:txBody>
          <a:bodyPr anchor="ctr">
            <a:spAutoFit/>
          </a:bodyPr>
          <a:lstStyle/>
          <a:p>
            <a:pPr algn="just" defTabSz="914400"/>
            <a:r>
              <a:rPr lang="en-GB" sz="2000" dirty="0">
                <a:latin typeface="Georgia" pitchFamily="18" charset="0"/>
              </a:rPr>
              <a:t>Fig. 3: Graphical User Interface used for the analysis of the input raw data. </a:t>
            </a:r>
            <a:endParaRPr lang="en-GB" sz="2000" dirty="0"/>
          </a:p>
        </p:txBody>
      </p:sp>
      <p:pic>
        <p:nvPicPr>
          <p:cNvPr id="56" name="Immagine 5"/>
          <p:cNvPicPr preferRelativeResize="0">
            <a:picLocks noChangeArrowheads="1"/>
          </p:cNvPicPr>
          <p:nvPr/>
        </p:nvPicPr>
        <p:blipFill>
          <a:blip r:embed="rId8"/>
          <a:srcRect/>
          <a:stretch>
            <a:fillRect/>
          </a:stretch>
        </p:blipFill>
        <p:spPr bwMode="auto">
          <a:xfrm>
            <a:off x="18602325" y="20302538"/>
            <a:ext cx="7199313" cy="5400675"/>
          </a:xfrm>
          <a:prstGeom prst="rect">
            <a:avLst/>
          </a:prstGeom>
          <a:solidFill>
            <a:schemeClr val="accent1">
              <a:lumMod val="40000"/>
              <a:lumOff val="60000"/>
            </a:schemeClr>
          </a:solidFill>
          <a:ln w="9525">
            <a:solidFill>
              <a:schemeClr val="tx1"/>
            </a:solidFill>
            <a:miter lim="800000"/>
            <a:headEnd/>
            <a:tailEnd/>
          </a:ln>
        </p:spPr>
      </p:pic>
      <p:sp>
        <p:nvSpPr>
          <p:cNvPr id="13329" name="Rectangle 5"/>
          <p:cNvSpPr>
            <a:spLocks noChangeArrowheads="1"/>
          </p:cNvSpPr>
          <p:nvPr/>
        </p:nvSpPr>
        <p:spPr bwMode="auto">
          <a:xfrm>
            <a:off x="26174700" y="25880038"/>
            <a:ext cx="7215188" cy="1323439"/>
          </a:xfrm>
          <a:prstGeom prst="rect">
            <a:avLst/>
          </a:prstGeom>
          <a:noFill/>
          <a:ln w="9525">
            <a:noFill/>
            <a:miter lim="800000"/>
            <a:headEnd/>
            <a:tailEnd/>
          </a:ln>
        </p:spPr>
        <p:txBody>
          <a:bodyPr anchor="ctr">
            <a:spAutoFit/>
          </a:bodyPr>
          <a:lstStyle/>
          <a:p>
            <a:pPr algn="just" defTabSz="914400"/>
            <a:r>
              <a:rPr lang="en-GB" sz="2000" dirty="0">
                <a:latin typeface="Georgia" pitchFamily="18" charset="0"/>
              </a:rPr>
              <a:t>Fig. 6: Time evolution of the particle backscattering ratio at 1064 nm as measured by BASIL from 04:50 to 20:00 UT on 15 July 2007. The black line in the figure represents the PBL height as determined through the application of approach 1.</a:t>
            </a:r>
            <a:r>
              <a:rPr lang="it-IT" sz="2000" dirty="0">
                <a:latin typeface="Georgia" pitchFamily="18" charset="0"/>
              </a:rPr>
              <a:t> </a:t>
            </a:r>
            <a:endParaRPr lang="en-GB" sz="2000" dirty="0">
              <a:latin typeface="Georgia" pitchFamily="18" charset="0"/>
            </a:endParaRPr>
          </a:p>
        </p:txBody>
      </p:sp>
      <p:pic>
        <p:nvPicPr>
          <p:cNvPr id="58" name="Immagine 2" descr="figures christophe + 532"/>
          <p:cNvPicPr preferRelativeResize="0">
            <a:picLocks noChangeArrowheads="1"/>
          </p:cNvPicPr>
          <p:nvPr/>
        </p:nvPicPr>
        <p:blipFill>
          <a:blip r:embed="rId9"/>
          <a:srcRect t="20998" b="7349"/>
          <a:stretch>
            <a:fillRect/>
          </a:stretch>
        </p:blipFill>
        <p:spPr bwMode="auto">
          <a:xfrm>
            <a:off x="26174700" y="20273963"/>
            <a:ext cx="7199313" cy="5400675"/>
          </a:xfrm>
          <a:prstGeom prst="rect">
            <a:avLst/>
          </a:prstGeom>
          <a:solidFill>
            <a:schemeClr val="accent1">
              <a:lumMod val="40000"/>
              <a:lumOff val="60000"/>
            </a:schemeClr>
          </a:solidFill>
          <a:ln w="9525">
            <a:solidFill>
              <a:schemeClr val="tx1"/>
            </a:solidFill>
            <a:miter lim="800000"/>
            <a:headEnd/>
            <a:tailEnd/>
          </a:ln>
        </p:spPr>
      </p:pic>
      <p:pic>
        <p:nvPicPr>
          <p:cNvPr id="13331" name="Picture 2"/>
          <p:cNvPicPr>
            <a:picLocks noChangeAspect="1" noChangeArrowheads="1"/>
          </p:cNvPicPr>
          <p:nvPr/>
        </p:nvPicPr>
        <p:blipFill>
          <a:blip r:embed="rId10"/>
          <a:srcRect/>
          <a:stretch>
            <a:fillRect/>
          </a:stretch>
        </p:blipFill>
        <p:spPr bwMode="auto">
          <a:xfrm>
            <a:off x="40176450" y="1271588"/>
            <a:ext cx="2232025" cy="1143000"/>
          </a:xfrm>
          <a:prstGeom prst="rect">
            <a:avLst/>
          </a:prstGeom>
          <a:noFill/>
          <a:ln w="9525">
            <a:noFill/>
            <a:miter lim="800000"/>
            <a:headEnd/>
            <a:tailEnd/>
          </a:ln>
        </p:spPr>
      </p:pic>
      <p:sp>
        <p:nvSpPr>
          <p:cNvPr id="13332" name="Rectangle 5"/>
          <p:cNvSpPr>
            <a:spLocks noChangeArrowheads="1"/>
          </p:cNvSpPr>
          <p:nvPr/>
        </p:nvSpPr>
        <p:spPr bwMode="auto">
          <a:xfrm>
            <a:off x="10101235" y="25224387"/>
            <a:ext cx="7572375" cy="5693866"/>
          </a:xfrm>
          <a:prstGeom prst="rect">
            <a:avLst/>
          </a:prstGeom>
          <a:noFill/>
          <a:ln w="9525">
            <a:noFill/>
            <a:miter lim="800000"/>
            <a:headEnd/>
            <a:tailEnd/>
          </a:ln>
        </p:spPr>
        <p:txBody>
          <a:bodyPr anchor="ctr">
            <a:spAutoFit/>
          </a:bodyPr>
          <a:lstStyle/>
          <a:p>
            <a:pPr algn="just"/>
            <a:r>
              <a:rPr lang="en-US" sz="2800" dirty="0">
                <a:latin typeface="Georgia" pitchFamily="18" charset="0"/>
              </a:rPr>
              <a:t>In the figure the </a:t>
            </a:r>
            <a:r>
              <a:rPr lang="en-US" sz="2800" dirty="0" err="1">
                <a:latin typeface="Georgia" pitchFamily="18" charset="0"/>
              </a:rPr>
              <a:t>continous</a:t>
            </a:r>
            <a:r>
              <a:rPr lang="en-US" sz="2800" dirty="0">
                <a:latin typeface="Georgia" pitchFamily="18" charset="0"/>
              </a:rPr>
              <a:t> lines identify the estimates obtained from approach 1, while the yellow symbols represent the estimates obtained from the potential temperature profiles of the </a:t>
            </a:r>
            <a:r>
              <a:rPr lang="en-US" sz="2800" dirty="0" err="1">
                <a:latin typeface="Georgia" pitchFamily="18" charset="0"/>
              </a:rPr>
              <a:t>radiosondes</a:t>
            </a:r>
            <a:r>
              <a:rPr lang="en-US" sz="2800" dirty="0">
                <a:latin typeface="Georgia" pitchFamily="18" charset="0"/>
              </a:rPr>
              <a:t>. </a:t>
            </a:r>
            <a:r>
              <a:rPr lang="en-US" sz="2800" dirty="0">
                <a:latin typeface="Georgia" pitchFamily="18" charset="0"/>
              </a:rPr>
              <a:t>The blue squares represent the estimates obtained from approach 2 for 30 July. </a:t>
            </a:r>
            <a:endParaRPr lang="en-US" sz="2800" dirty="0" smtClean="0">
              <a:latin typeface="Georgia" pitchFamily="18" charset="0"/>
            </a:endParaRPr>
          </a:p>
          <a:p>
            <a:pPr algn="just"/>
            <a:r>
              <a:rPr lang="en-US" sz="2800" dirty="0" smtClean="0">
                <a:latin typeface="Georgia" pitchFamily="18" charset="0"/>
              </a:rPr>
              <a:t>For </a:t>
            </a:r>
            <a:r>
              <a:rPr lang="en-US" sz="2800" dirty="0">
                <a:latin typeface="Georgia" pitchFamily="18" charset="0"/>
              </a:rPr>
              <a:t>the purpose of the application of approaches 1 and 2, for the signals </a:t>
            </a:r>
            <a:r>
              <a:rPr lang="en-US" sz="2800" dirty="0" err="1" smtClean="0">
                <a:latin typeface="+mn-lt"/>
              </a:rPr>
              <a:t>P</a:t>
            </a:r>
            <a:r>
              <a:rPr lang="en-US" sz="2800" dirty="0" err="1" smtClean="0">
                <a:latin typeface="Symbol" pitchFamily="18" charset="2"/>
              </a:rPr>
              <a:t>l</a:t>
            </a:r>
            <a:r>
              <a:rPr lang="en-US" sz="2800" baseline="-25000" dirty="0" err="1" smtClean="0">
                <a:latin typeface="+mn-lt"/>
              </a:rPr>
              <a:t>Hij</a:t>
            </a:r>
            <a:r>
              <a:rPr lang="en-US" sz="2800" dirty="0" smtClean="0">
                <a:latin typeface="+mn-lt"/>
              </a:rPr>
              <a:t>(z</a:t>
            </a:r>
            <a:r>
              <a:rPr lang="en-US" sz="2800" dirty="0">
                <a:latin typeface="Georgia" pitchFamily="18" charset="0"/>
              </a:rPr>
              <a:t>) and </a:t>
            </a:r>
            <a:r>
              <a:rPr lang="en-US" sz="2800" dirty="0" err="1" smtClean="0">
                <a:latin typeface="Georgia" pitchFamily="18" charset="0"/>
              </a:rPr>
              <a:t>P</a:t>
            </a:r>
            <a:r>
              <a:rPr lang="en-US" sz="2800" dirty="0" err="1" smtClean="0">
                <a:latin typeface="Symbol" pitchFamily="18" charset="2"/>
              </a:rPr>
              <a:t>l</a:t>
            </a:r>
            <a:r>
              <a:rPr lang="en-US" sz="2800" baseline="-25000" dirty="0" err="1" smtClean="0">
                <a:latin typeface="Georgia" pitchFamily="18" charset="0"/>
              </a:rPr>
              <a:t>Loj</a:t>
            </a:r>
            <a:r>
              <a:rPr lang="en-US" sz="2800" dirty="0" smtClean="0">
                <a:latin typeface="Georgia" pitchFamily="18" charset="0"/>
              </a:rPr>
              <a:t>(z) </a:t>
            </a:r>
            <a:r>
              <a:rPr lang="en-US" sz="2800" dirty="0">
                <a:latin typeface="Georgia" pitchFamily="18" charset="0"/>
              </a:rPr>
              <a:t>we used an integration time of 30 min and a vertical resolution is 300 m, which allowed to reduce signal statistical fluctuations which could affect </a:t>
            </a:r>
            <a:r>
              <a:rPr lang="it-IT" sz="2800" dirty="0" err="1">
                <a:latin typeface="Georgia" pitchFamily="18" charset="0"/>
              </a:rPr>
              <a:t>their</a:t>
            </a:r>
            <a:r>
              <a:rPr lang="it-IT" sz="2800" dirty="0">
                <a:latin typeface="Georgia" pitchFamily="18" charset="0"/>
              </a:rPr>
              <a:t> </a:t>
            </a:r>
            <a:r>
              <a:rPr lang="it-IT" sz="2800" dirty="0" err="1">
                <a:latin typeface="Georgia" pitchFamily="18" charset="0"/>
              </a:rPr>
              <a:t>applicability</a:t>
            </a:r>
            <a:r>
              <a:rPr lang="it-IT" sz="2800" dirty="0">
                <a:latin typeface="Georgia" pitchFamily="18" charset="0"/>
              </a:rPr>
              <a:t>.</a:t>
            </a:r>
            <a:endParaRPr lang="en-GB" sz="2800" dirty="0">
              <a:latin typeface="Georgia" pitchFamily="18" charset="0"/>
            </a:endParaRPr>
          </a:p>
        </p:txBody>
      </p:sp>
      <p:sp>
        <p:nvSpPr>
          <p:cNvPr id="81" name="Segnaposto contenuto 3"/>
          <p:cNvSpPr txBox="1">
            <a:spLocks/>
          </p:cNvSpPr>
          <p:nvPr/>
        </p:nvSpPr>
        <p:spPr>
          <a:xfrm>
            <a:off x="33532904" y="19948398"/>
            <a:ext cx="8215312" cy="10900676"/>
          </a:xfrm>
          <a:prstGeom prst="rect">
            <a:avLst/>
          </a:prstGeom>
          <a:noFill/>
        </p:spPr>
        <p:txBody>
          <a:bodyPr lIns="432054" tIns="216027" rIns="432054" bIns="216027">
            <a:spAutoFit/>
          </a:bodyPr>
          <a:lstStyle/>
          <a:p>
            <a:pPr algn="just" defTabSz="914400">
              <a:buClr>
                <a:schemeClr val="accent1"/>
              </a:buClr>
              <a:buSzPct val="85000"/>
              <a:buFont typeface="Wingdings 2" pitchFamily="18" charset="2"/>
              <a:buNone/>
            </a:pPr>
            <a:r>
              <a:rPr lang="en-US" sz="3200" b="1" dirty="0">
                <a:solidFill>
                  <a:srgbClr val="C00000"/>
                </a:solidFill>
                <a:latin typeface="Georgia" pitchFamily="18" charset="0"/>
              </a:rPr>
              <a:t>SUMMARY</a:t>
            </a:r>
          </a:p>
          <a:p>
            <a:pPr algn="just" defTabSz="914400">
              <a:buClr>
                <a:schemeClr val="accent1"/>
              </a:buClr>
              <a:buSzPct val="85000"/>
              <a:buFont typeface="Wingdings 2" pitchFamily="18" charset="2"/>
              <a:buNone/>
            </a:pPr>
            <a:endParaRPr lang="en-US" sz="3200" b="1" dirty="0">
              <a:solidFill>
                <a:srgbClr val="C00000"/>
              </a:solidFill>
              <a:latin typeface="Georgia" pitchFamily="18" charset="0"/>
            </a:endParaRPr>
          </a:p>
          <a:p>
            <a:pPr algn="just" defTabSz="914400">
              <a:buClr>
                <a:schemeClr val="accent1"/>
              </a:buClr>
              <a:buSzPct val="85000"/>
            </a:pPr>
            <a:r>
              <a:rPr lang="en-US" sz="2800" dirty="0">
                <a:latin typeface="Georgia" pitchFamily="18" charset="0"/>
              </a:rPr>
              <a:t>The present work compares estimates of the PBL height for specific case studies as obtained from three distinct methods. The first approach </a:t>
            </a:r>
            <a:r>
              <a:rPr lang="en-GB" sz="2800" dirty="0">
                <a:latin typeface="Georgia" pitchFamily="18" charset="0"/>
              </a:rPr>
              <a:t>(approach 1) </a:t>
            </a:r>
            <a:r>
              <a:rPr lang="en-US" sz="2800" dirty="0">
                <a:latin typeface="Georgia" pitchFamily="18" charset="0"/>
              </a:rPr>
              <a:t>considers a method based on the first order derivative of the range corrected elastic signal, which is a modified version of the method defined by Seibert and </a:t>
            </a:r>
            <a:r>
              <a:rPr lang="en-US" sz="2800" dirty="0" err="1">
                <a:latin typeface="Georgia" pitchFamily="18" charset="0"/>
              </a:rPr>
              <a:t>Sicard</a:t>
            </a:r>
            <a:r>
              <a:rPr lang="en-US" sz="2800" dirty="0">
                <a:latin typeface="Georgia" pitchFamily="18" charset="0"/>
              </a:rPr>
              <a:t>. </a:t>
            </a:r>
            <a:endParaRPr lang="en-US" sz="2800" dirty="0" smtClean="0">
              <a:latin typeface="Georgia" pitchFamily="18" charset="0"/>
            </a:endParaRPr>
          </a:p>
          <a:p>
            <a:pPr algn="just" defTabSz="914400">
              <a:buClr>
                <a:schemeClr val="accent1"/>
              </a:buClr>
              <a:buSzPct val="85000"/>
            </a:pPr>
            <a:r>
              <a:rPr lang="en-US" sz="2800" dirty="0" smtClean="0">
                <a:latin typeface="Georgia" pitchFamily="18" charset="0"/>
              </a:rPr>
              <a:t>Potential </a:t>
            </a:r>
            <a:r>
              <a:rPr lang="en-US" sz="2800" dirty="0">
                <a:latin typeface="Georgia" pitchFamily="18" charset="0"/>
              </a:rPr>
              <a:t>temperature profiles, </a:t>
            </a:r>
            <a:r>
              <a:rPr lang="en-US" sz="2800" dirty="0" err="1">
                <a:latin typeface="Georgia" pitchFamily="18" charset="0"/>
              </a:rPr>
              <a:t>Tpot</a:t>
            </a:r>
            <a:r>
              <a:rPr lang="en-US" sz="2800" dirty="0">
                <a:latin typeface="Georgia" pitchFamily="18" charset="0"/>
              </a:rPr>
              <a:t>(z), obtained from the </a:t>
            </a:r>
            <a:r>
              <a:rPr lang="en-US" sz="2800" dirty="0" err="1">
                <a:latin typeface="Georgia" pitchFamily="18" charset="0"/>
              </a:rPr>
              <a:t>radiosondes</a:t>
            </a:r>
            <a:r>
              <a:rPr lang="en-US" sz="2800" dirty="0">
                <a:latin typeface="Georgia" pitchFamily="18" charset="0"/>
              </a:rPr>
              <a:t> launched simultaneously to </a:t>
            </a:r>
            <a:r>
              <a:rPr lang="en-US" sz="2800" dirty="0" err="1">
                <a:latin typeface="Georgia" pitchFamily="18" charset="0"/>
              </a:rPr>
              <a:t>lidar</a:t>
            </a:r>
            <a:r>
              <a:rPr lang="en-US" sz="2800" dirty="0">
                <a:latin typeface="Georgia" pitchFamily="18" charset="0"/>
              </a:rPr>
              <a:t> operation, are also be used to get additional estimates of the boundary layer height. Additional estimates of the boundary layer height and structure are obtained from </a:t>
            </a:r>
            <a:r>
              <a:rPr lang="en-US" sz="2800" dirty="0" err="1">
                <a:latin typeface="Georgia" pitchFamily="18" charset="0"/>
              </a:rPr>
              <a:t>lidar</a:t>
            </a:r>
            <a:r>
              <a:rPr lang="en-US" sz="2800" dirty="0">
                <a:latin typeface="Georgia" pitchFamily="18" charset="0"/>
              </a:rPr>
              <a:t> temperature signals </a:t>
            </a:r>
            <a:r>
              <a:rPr lang="en-GB" sz="2800" dirty="0">
                <a:latin typeface="Georgia" pitchFamily="18" charset="0"/>
              </a:rPr>
              <a:t>(approach 2</a:t>
            </a:r>
            <a:r>
              <a:rPr lang="en-GB" sz="2800" dirty="0" smtClean="0">
                <a:latin typeface="Georgia" pitchFamily="18" charset="0"/>
              </a:rPr>
              <a:t>).</a:t>
            </a:r>
          </a:p>
          <a:p>
            <a:pPr algn="just" defTabSz="914400">
              <a:buClr>
                <a:schemeClr val="accent1"/>
              </a:buClr>
              <a:buSzPct val="85000"/>
            </a:pPr>
            <a:r>
              <a:rPr lang="en-US" sz="2800" dirty="0" smtClean="0">
                <a:latin typeface="Georgia" pitchFamily="18" charset="0"/>
              </a:rPr>
              <a:t> </a:t>
            </a:r>
            <a:r>
              <a:rPr lang="en-US" sz="2800" dirty="0">
                <a:latin typeface="Georgia" pitchFamily="18" charset="0"/>
              </a:rPr>
              <a:t>These good agreement between the different approaches support us on the applicability of the present techniques and the possibility to apply them to different case study characterized by different meteorological conditions.</a:t>
            </a:r>
            <a:endParaRPr lang="it-IT" sz="2800" dirty="0">
              <a:latin typeface="Georgia" pitchFamily="18" charset="0"/>
            </a:endParaRPr>
          </a:p>
        </p:txBody>
      </p:sp>
      <p:sp>
        <p:nvSpPr>
          <p:cNvPr id="13334" name="Rectangle 5"/>
          <p:cNvSpPr>
            <a:spLocks noChangeArrowheads="1"/>
          </p:cNvSpPr>
          <p:nvPr/>
        </p:nvSpPr>
        <p:spPr bwMode="auto">
          <a:xfrm>
            <a:off x="2600325" y="30775275"/>
            <a:ext cx="7358063" cy="831850"/>
          </a:xfrm>
          <a:prstGeom prst="rect">
            <a:avLst/>
          </a:prstGeom>
          <a:noFill/>
          <a:ln w="9525">
            <a:noFill/>
            <a:miter lim="800000"/>
            <a:headEnd/>
            <a:tailEnd/>
          </a:ln>
        </p:spPr>
        <p:txBody>
          <a:bodyPr anchor="ctr">
            <a:spAutoFit/>
          </a:bodyPr>
          <a:lstStyle/>
          <a:p>
            <a:pPr algn="just" defTabSz="914400"/>
            <a:r>
              <a:rPr lang="en-GB" sz="2400">
                <a:latin typeface="Georgia" pitchFamily="18" charset="0"/>
              </a:rPr>
              <a:t>Fig. 4: </a:t>
            </a:r>
            <a:r>
              <a:rPr lang="en-US" sz="2400">
                <a:latin typeface="Georgia" pitchFamily="18" charset="0"/>
              </a:rPr>
              <a:t>Evolution of the PBL height for 15 and 30 July 2007.</a:t>
            </a:r>
            <a:r>
              <a:rPr lang="en-GB" sz="2400">
                <a:latin typeface="Georgia" pitchFamily="18" charset="0"/>
              </a:rPr>
              <a:t> </a:t>
            </a:r>
            <a:endParaRPr lang="en-GB" sz="2400"/>
          </a:p>
        </p:txBody>
      </p:sp>
      <p:pic>
        <p:nvPicPr>
          <p:cNvPr id="47" name="Immagine 46" descr="PBLI image.jpg"/>
          <p:cNvPicPr>
            <a:picLocks noChangeAspect="1"/>
          </p:cNvPicPr>
          <p:nvPr/>
        </p:nvPicPr>
        <p:blipFill>
          <a:blip r:embed="rId11"/>
          <a:stretch>
            <a:fillRect/>
          </a:stretch>
        </p:blipFill>
        <p:spPr>
          <a:xfrm>
            <a:off x="33818513" y="13161963"/>
            <a:ext cx="7429500" cy="5326062"/>
          </a:xfrm>
          <a:prstGeom prst="rect">
            <a:avLst/>
          </a:prstGeom>
          <a:solidFill>
            <a:schemeClr val="accent1">
              <a:lumMod val="40000"/>
              <a:lumOff val="60000"/>
            </a:schemeClr>
          </a:solidFill>
          <a:ln>
            <a:solidFill>
              <a:schemeClr val="tx1"/>
            </a:solidFill>
          </a:ln>
        </p:spPr>
      </p:pic>
      <p:sp>
        <p:nvSpPr>
          <p:cNvPr id="13336" name="CasellaDiTesto 61"/>
          <p:cNvSpPr txBox="1">
            <a:spLocks noChangeArrowheads="1"/>
          </p:cNvSpPr>
          <p:nvPr/>
        </p:nvSpPr>
        <p:spPr bwMode="auto">
          <a:xfrm>
            <a:off x="6672227" y="21059809"/>
            <a:ext cx="9786937" cy="461962"/>
          </a:xfrm>
          <a:prstGeom prst="rect">
            <a:avLst/>
          </a:prstGeom>
          <a:noFill/>
          <a:ln w="9525">
            <a:noFill/>
            <a:miter lim="800000"/>
            <a:headEnd/>
            <a:tailEnd/>
          </a:ln>
        </p:spPr>
        <p:txBody>
          <a:bodyPr>
            <a:spAutoFit/>
          </a:bodyPr>
          <a:lstStyle/>
          <a:p>
            <a:r>
              <a:rPr lang="it-IT" sz="2400" dirty="0" err="1">
                <a:latin typeface="Georgia" pitchFamily="18" charset="0"/>
              </a:rPr>
              <a:t>Consider</a:t>
            </a:r>
            <a:r>
              <a:rPr lang="it-IT" sz="2400" dirty="0">
                <a:latin typeface="Georgia" pitchFamily="18" charset="0"/>
              </a:rPr>
              <a:t> the </a:t>
            </a:r>
            <a:r>
              <a:rPr lang="it-IT" sz="2400" dirty="0" err="1">
                <a:latin typeface="Georgia" pitchFamily="18" charset="0"/>
              </a:rPr>
              <a:t>quantity</a:t>
            </a:r>
            <a:r>
              <a:rPr lang="it-IT" sz="2400" dirty="0">
                <a:latin typeface="Georgia" pitchFamily="18" charset="0"/>
              </a:rPr>
              <a:t>:                </a:t>
            </a:r>
            <a:r>
              <a:rPr lang="en-GB" sz="2400" b="1" dirty="0">
                <a:latin typeface="Georgia" pitchFamily="18" charset="0"/>
              </a:rPr>
              <a:t>D(z)=d/</a:t>
            </a:r>
            <a:r>
              <a:rPr lang="en-GB" sz="2400" b="1" dirty="0" err="1">
                <a:latin typeface="Georgia" pitchFamily="18" charset="0"/>
              </a:rPr>
              <a:t>dz</a:t>
            </a:r>
            <a:r>
              <a:rPr lang="en-GB" sz="2400" b="1" dirty="0">
                <a:latin typeface="Georgia" pitchFamily="18" charset="0"/>
              </a:rPr>
              <a:t>[</a:t>
            </a:r>
            <a:r>
              <a:rPr lang="en-GB" sz="2400" b="1" dirty="0" err="1">
                <a:latin typeface="Georgia" pitchFamily="18" charset="0"/>
              </a:rPr>
              <a:t>ln</a:t>
            </a:r>
            <a:r>
              <a:rPr lang="en-GB" sz="2400" b="1" dirty="0">
                <a:latin typeface="Georgia" pitchFamily="18" charset="0"/>
              </a:rPr>
              <a:t>(P</a:t>
            </a:r>
            <a:r>
              <a:rPr lang="en-GB" sz="2400" b="1" baseline="-25000" dirty="0">
                <a:latin typeface="Symbol" pitchFamily="18" charset="2"/>
              </a:rPr>
              <a:t>l</a:t>
            </a:r>
            <a:r>
              <a:rPr lang="en-GB" sz="2400" b="1" dirty="0">
                <a:latin typeface="Georgia" pitchFamily="18" charset="0"/>
              </a:rPr>
              <a:t>(z)z</a:t>
            </a:r>
            <a:r>
              <a:rPr lang="en-GB" sz="2400" b="1" baseline="30000" dirty="0">
                <a:latin typeface="Georgia" pitchFamily="18" charset="0"/>
              </a:rPr>
              <a:t>2</a:t>
            </a:r>
            <a:r>
              <a:rPr lang="en-GB" sz="2400" b="1" dirty="0">
                <a:latin typeface="Georgia" pitchFamily="18" charset="0"/>
              </a:rPr>
              <a:t>)]</a:t>
            </a:r>
            <a:endParaRPr lang="it-IT" sz="2400" b="1" dirty="0">
              <a:latin typeface="Georgia" pitchFamily="18" charset="0"/>
            </a:endParaRPr>
          </a:p>
        </p:txBody>
      </p:sp>
      <p:sp>
        <p:nvSpPr>
          <p:cNvPr id="13337" name="CasellaDiTesto 65"/>
          <p:cNvSpPr txBox="1">
            <a:spLocks noChangeArrowheads="1"/>
          </p:cNvSpPr>
          <p:nvPr/>
        </p:nvSpPr>
        <p:spPr bwMode="auto">
          <a:xfrm>
            <a:off x="2528754" y="12932532"/>
            <a:ext cx="7286676" cy="6555641"/>
          </a:xfrm>
          <a:prstGeom prst="rect">
            <a:avLst/>
          </a:prstGeom>
          <a:noFill/>
          <a:ln w="9525">
            <a:noFill/>
            <a:miter lim="800000"/>
            <a:headEnd/>
            <a:tailEnd/>
          </a:ln>
        </p:spPr>
        <p:txBody>
          <a:bodyPr wrap="square">
            <a:spAutoFit/>
          </a:bodyPr>
          <a:lstStyle/>
          <a:p>
            <a:pPr algn="just"/>
            <a:r>
              <a:rPr lang="en-GB" sz="2800" dirty="0" smtClean="0">
                <a:latin typeface="Georgia" pitchFamily="18" charset="0"/>
              </a:rPr>
              <a:t>The </a:t>
            </a:r>
            <a:r>
              <a:rPr lang="en-GB" sz="2800" dirty="0">
                <a:latin typeface="Georgia" pitchFamily="18" charset="0"/>
              </a:rPr>
              <a:t>University of </a:t>
            </a:r>
            <a:r>
              <a:rPr lang="en-GB" sz="2800" dirty="0" err="1">
                <a:latin typeface="Georgia" pitchFamily="18" charset="0"/>
              </a:rPr>
              <a:t>BASILicata</a:t>
            </a:r>
            <a:r>
              <a:rPr lang="en-GB" sz="2800" dirty="0">
                <a:latin typeface="Georgia" pitchFamily="18" charset="0"/>
              </a:rPr>
              <a:t> Raman </a:t>
            </a:r>
            <a:r>
              <a:rPr lang="en-GB" sz="2800" dirty="0" err="1">
                <a:latin typeface="Georgia" pitchFamily="18" charset="0"/>
              </a:rPr>
              <a:t>Lidar</a:t>
            </a:r>
            <a:r>
              <a:rPr lang="en-GB" sz="2800" dirty="0">
                <a:latin typeface="Georgia" pitchFamily="18" charset="0"/>
              </a:rPr>
              <a:t> system (BASIL). The major feature of BASIL is represented by its capability to perform high-resolution and accurate measurements of atmospheric temperature and water vapour, both in daytime and night-time, based on the application of the rotational and </a:t>
            </a:r>
            <a:r>
              <a:rPr lang="en-GB" sz="2800" dirty="0" err="1">
                <a:latin typeface="Georgia" pitchFamily="18" charset="0"/>
              </a:rPr>
              <a:t>vibrational</a:t>
            </a:r>
            <a:r>
              <a:rPr lang="en-GB" sz="2800" dirty="0">
                <a:latin typeface="Georgia" pitchFamily="18" charset="0"/>
              </a:rPr>
              <a:t> Raman </a:t>
            </a:r>
            <a:r>
              <a:rPr lang="en-GB" sz="2800" dirty="0" err="1">
                <a:latin typeface="Georgia" pitchFamily="18" charset="0"/>
              </a:rPr>
              <a:t>lidar</a:t>
            </a:r>
            <a:r>
              <a:rPr lang="en-GB" sz="2800" dirty="0">
                <a:latin typeface="Georgia" pitchFamily="18" charset="0"/>
              </a:rPr>
              <a:t> techniques in the UV (Di </a:t>
            </a:r>
            <a:r>
              <a:rPr lang="en-GB" sz="2800" dirty="0" err="1">
                <a:latin typeface="Georgia" pitchFamily="18" charset="0"/>
              </a:rPr>
              <a:t>Girolamo</a:t>
            </a:r>
            <a:r>
              <a:rPr lang="en-GB" sz="2800" dirty="0">
                <a:latin typeface="Georgia" pitchFamily="18" charset="0"/>
              </a:rPr>
              <a:t> et al., </a:t>
            </a:r>
            <a:r>
              <a:rPr lang="en-GB" sz="2800" dirty="0" smtClean="0">
                <a:latin typeface="Georgia" pitchFamily="18" charset="0"/>
              </a:rPr>
              <a:t>2004). Besides </a:t>
            </a:r>
            <a:r>
              <a:rPr lang="en-GB" sz="2800" dirty="0">
                <a:latin typeface="Georgia" pitchFamily="18" charset="0"/>
              </a:rPr>
              <a:t>temperature and water vapour, BASIL provides measurements of the particle backscattering coefficient at 355, 532 and 1064 nm, of the particle extinction coefficient at 355 and 532 nm and of particle depolarization at 355 and 532 nm.</a:t>
            </a:r>
            <a:r>
              <a:rPr lang="it-IT" sz="2800" dirty="0">
                <a:latin typeface="Georgia" pitchFamily="18" charset="0"/>
              </a:rPr>
              <a:t> </a:t>
            </a:r>
            <a:endParaRPr lang="en-GB" sz="2800" dirty="0">
              <a:latin typeface="Georgia" pitchFamily="18" charset="0"/>
            </a:endParaRPr>
          </a:p>
        </p:txBody>
      </p:sp>
      <p:sp>
        <p:nvSpPr>
          <p:cNvPr id="13338" name="CasellaDiTesto 71"/>
          <p:cNvSpPr txBox="1">
            <a:spLocks noChangeArrowheads="1"/>
          </p:cNvSpPr>
          <p:nvPr/>
        </p:nvSpPr>
        <p:spPr bwMode="auto">
          <a:xfrm>
            <a:off x="20173950" y="18488041"/>
            <a:ext cx="8786813" cy="1015663"/>
          </a:xfrm>
          <a:prstGeom prst="rect">
            <a:avLst/>
          </a:prstGeom>
          <a:noFill/>
          <a:ln w="9525">
            <a:noFill/>
            <a:miter lim="800000"/>
            <a:headEnd/>
            <a:tailEnd/>
          </a:ln>
        </p:spPr>
        <p:txBody>
          <a:bodyPr>
            <a:spAutoFit/>
          </a:bodyPr>
          <a:lstStyle/>
          <a:p>
            <a:pPr algn="just"/>
            <a:r>
              <a:rPr lang="en-GB" sz="2000" dirty="0">
                <a:latin typeface="Georgia" pitchFamily="18" charset="0"/>
              </a:rPr>
              <a:t>Fig 2. The evolution of the structure of PBL in the atmosphere, highlighting the presence of the Mixed Layer, the Residual Layer and the Nocturnal Mixed Layer</a:t>
            </a:r>
          </a:p>
        </p:txBody>
      </p:sp>
      <p:sp>
        <p:nvSpPr>
          <p:cNvPr id="13340" name="Text Box 28"/>
          <p:cNvSpPr txBox="1">
            <a:spLocks noChangeArrowheads="1"/>
          </p:cNvSpPr>
          <p:nvPr/>
        </p:nvSpPr>
        <p:spPr bwMode="auto">
          <a:xfrm>
            <a:off x="29246566" y="14952662"/>
            <a:ext cx="4165600" cy="1249363"/>
          </a:xfrm>
          <a:prstGeom prst="rect">
            <a:avLst/>
          </a:prstGeom>
          <a:noFill/>
          <a:ln w="9525">
            <a:noFill/>
            <a:miter lim="800000"/>
            <a:headEnd/>
            <a:tailEnd/>
          </a:ln>
        </p:spPr>
        <p:txBody>
          <a:bodyPr anchor="ctr"/>
          <a:lstStyle/>
          <a:p>
            <a:pPr algn="ctr"/>
            <a:r>
              <a:rPr lang="it-IT" sz="2400" dirty="0" err="1">
                <a:latin typeface="Georgia" pitchFamily="18" charset="0"/>
              </a:rPr>
              <a:t>Collected</a:t>
            </a:r>
            <a:r>
              <a:rPr lang="it-IT" sz="2400" dirty="0">
                <a:latin typeface="Georgia" pitchFamily="18" charset="0"/>
              </a:rPr>
              <a:t> data are </a:t>
            </a:r>
            <a:r>
              <a:rPr lang="it-IT" sz="2400" dirty="0" err="1">
                <a:latin typeface="Georgia" pitchFamily="18" charset="0"/>
              </a:rPr>
              <a:t>feeded</a:t>
            </a:r>
            <a:r>
              <a:rPr lang="it-IT" sz="2400" dirty="0">
                <a:latin typeface="Georgia" pitchFamily="18" charset="0"/>
              </a:rPr>
              <a:t> </a:t>
            </a:r>
            <a:r>
              <a:rPr lang="it-IT" sz="2400" dirty="0" err="1">
                <a:latin typeface="Georgia" pitchFamily="18" charset="0"/>
              </a:rPr>
              <a:t>into</a:t>
            </a:r>
            <a:r>
              <a:rPr lang="it-IT" sz="2400" dirty="0">
                <a:latin typeface="Georgia" pitchFamily="18" charset="0"/>
              </a:rPr>
              <a:t> the </a:t>
            </a:r>
            <a:r>
              <a:rPr lang="it-IT" sz="2400" dirty="0" err="1">
                <a:latin typeface="Georgia" pitchFamily="18" charset="0"/>
              </a:rPr>
              <a:t>analysis</a:t>
            </a:r>
            <a:r>
              <a:rPr lang="it-IT" sz="2400" dirty="0">
                <a:latin typeface="Georgia" pitchFamily="18" charset="0"/>
              </a:rPr>
              <a:t> </a:t>
            </a:r>
            <a:r>
              <a:rPr lang="it-IT" sz="2400" dirty="0" err="1">
                <a:latin typeface="Georgia" pitchFamily="18" charset="0"/>
              </a:rPr>
              <a:t>program</a:t>
            </a:r>
            <a:r>
              <a:rPr lang="it-IT" sz="2400" dirty="0">
                <a:latin typeface="Georgia" pitchFamily="18" charset="0"/>
              </a:rPr>
              <a:t> </a:t>
            </a:r>
            <a:r>
              <a:rPr lang="it-IT" sz="2400" dirty="0" err="1">
                <a:latin typeface="Georgia" pitchFamily="18" charset="0"/>
              </a:rPr>
              <a:t>used</a:t>
            </a:r>
            <a:r>
              <a:rPr lang="it-IT" sz="2400" dirty="0">
                <a:latin typeface="Georgia" pitchFamily="18" charset="0"/>
              </a:rPr>
              <a:t> </a:t>
            </a:r>
            <a:r>
              <a:rPr lang="it-IT" sz="2400" dirty="0" err="1">
                <a:latin typeface="Georgia" pitchFamily="18" charset="0"/>
              </a:rPr>
              <a:t>for</a:t>
            </a:r>
            <a:r>
              <a:rPr lang="it-IT" sz="2400" dirty="0">
                <a:latin typeface="Georgia" pitchFamily="18" charset="0"/>
              </a:rPr>
              <a:t>  the estimate </a:t>
            </a:r>
            <a:r>
              <a:rPr lang="it-IT" sz="2400" dirty="0" err="1">
                <a:latin typeface="Georgia" pitchFamily="18" charset="0"/>
              </a:rPr>
              <a:t>of</a:t>
            </a:r>
            <a:r>
              <a:rPr lang="it-IT" sz="2400" dirty="0">
                <a:latin typeface="Georgia" pitchFamily="18" charset="0"/>
              </a:rPr>
              <a:t> the PBL </a:t>
            </a:r>
            <a:r>
              <a:rPr lang="it-IT" sz="2400" dirty="0" err="1">
                <a:latin typeface="Georgia" pitchFamily="18" charset="0"/>
              </a:rPr>
              <a:t>height</a:t>
            </a:r>
            <a:endParaRPr lang="it-IT" sz="2400" dirty="0">
              <a:solidFill>
                <a:srgbClr val="FFFFFF"/>
              </a:solidFill>
              <a:latin typeface="Georgia" pitchFamily="18" charset="0"/>
            </a:endParaRPr>
          </a:p>
        </p:txBody>
      </p:sp>
      <p:pic>
        <p:nvPicPr>
          <p:cNvPr id="13342" name="Picture 4"/>
          <p:cNvPicPr>
            <a:picLocks noChangeAspect="1" noChangeArrowheads="1"/>
          </p:cNvPicPr>
          <p:nvPr/>
        </p:nvPicPr>
        <p:blipFill>
          <a:blip r:embed="rId12"/>
          <a:srcRect/>
          <a:stretch>
            <a:fillRect/>
          </a:stretch>
        </p:blipFill>
        <p:spPr bwMode="auto">
          <a:xfrm>
            <a:off x="20173950" y="13130191"/>
            <a:ext cx="8813800" cy="5200650"/>
          </a:xfrm>
          <a:prstGeom prst="rect">
            <a:avLst/>
          </a:prstGeom>
          <a:noFill/>
          <a:ln w="9525">
            <a:solidFill>
              <a:schemeClr val="tx1"/>
            </a:solidFill>
            <a:miter lim="800000"/>
            <a:headEnd/>
            <a:tailEnd/>
          </a:ln>
        </p:spPr>
      </p:pic>
      <p:grpSp>
        <p:nvGrpSpPr>
          <p:cNvPr id="9" name="Gruppo 79"/>
          <p:cNvGrpSpPr/>
          <p:nvPr/>
        </p:nvGrpSpPr>
        <p:grpSpPr>
          <a:xfrm>
            <a:off x="18530866" y="13893786"/>
            <a:ext cx="1285884" cy="4237065"/>
            <a:chOff x="18530866" y="13987447"/>
            <a:chExt cx="1285884" cy="3286148"/>
          </a:xfrm>
          <a:solidFill>
            <a:schemeClr val="accent6">
              <a:lumMod val="60000"/>
              <a:lumOff val="40000"/>
            </a:schemeClr>
          </a:solidFill>
          <a:effectLst>
            <a:glow rad="101600">
              <a:schemeClr val="accent4">
                <a:satMod val="175000"/>
                <a:alpha val="40000"/>
              </a:schemeClr>
            </a:glow>
          </a:effectLst>
        </p:grpSpPr>
        <p:sp>
          <p:nvSpPr>
            <p:cNvPr id="69" name="Freccia a destra 68"/>
            <p:cNvSpPr/>
            <p:nvPr/>
          </p:nvSpPr>
          <p:spPr>
            <a:xfrm>
              <a:off x="18530866" y="13987447"/>
              <a:ext cx="1285884" cy="571504"/>
            </a:xfrm>
            <a:prstGeom prst="rightArrow">
              <a:avLst/>
            </a:prstGeom>
            <a:grp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0" name="Freccia a destra 69"/>
            <p:cNvSpPr/>
            <p:nvPr/>
          </p:nvSpPr>
          <p:spPr>
            <a:xfrm>
              <a:off x="18530866" y="15344769"/>
              <a:ext cx="1285884" cy="571504"/>
            </a:xfrm>
            <a:prstGeom prst="rightArrow">
              <a:avLst/>
            </a:prstGeom>
            <a:grp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9" name="Freccia a destra 78"/>
            <p:cNvSpPr/>
            <p:nvPr/>
          </p:nvSpPr>
          <p:spPr>
            <a:xfrm>
              <a:off x="18530866" y="16702091"/>
              <a:ext cx="1285884" cy="571504"/>
            </a:xfrm>
            <a:prstGeom prst="rightArrow">
              <a:avLst/>
            </a:prstGeom>
            <a:grp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grpSp>
        <p:nvGrpSpPr>
          <p:cNvPr id="11" name="Gruppo 73"/>
          <p:cNvGrpSpPr/>
          <p:nvPr/>
        </p:nvGrpSpPr>
        <p:grpSpPr>
          <a:xfrm>
            <a:off x="2314440" y="21059809"/>
            <a:ext cx="4357718" cy="3929090"/>
            <a:chOff x="2100126" y="21274123"/>
            <a:chExt cx="4357718" cy="3929090"/>
          </a:xfrm>
          <a:effectLst>
            <a:glow rad="101600">
              <a:schemeClr val="accent4">
                <a:satMod val="175000"/>
                <a:alpha val="40000"/>
              </a:schemeClr>
            </a:glow>
          </a:effectLst>
        </p:grpSpPr>
        <p:sp>
          <p:nvSpPr>
            <p:cNvPr id="65" name="Freccia in giù 64"/>
            <p:cNvSpPr/>
            <p:nvPr/>
          </p:nvSpPr>
          <p:spPr>
            <a:xfrm>
              <a:off x="2100126" y="23274387"/>
              <a:ext cx="4357718" cy="1928826"/>
            </a:xfrm>
            <a:prstGeom prst="downArrow">
              <a:avLst/>
            </a:prstGeom>
            <a:solidFill>
              <a:schemeClr val="accent6">
                <a:lumMod val="60000"/>
                <a:lumOff val="40000"/>
              </a:schemeClr>
            </a:solidFill>
            <a:ln>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solidFill>
                    <a:schemeClr val="tx1"/>
                  </a:solidFill>
                </a:rPr>
                <a:t>First  maximum of the derivative of </a:t>
              </a:r>
              <a:r>
                <a:rPr lang="en-US" sz="2400" dirty="0" err="1">
                  <a:solidFill>
                    <a:schemeClr val="tx1"/>
                  </a:solidFill>
                </a:rPr>
                <a:t>T</a:t>
              </a:r>
              <a:r>
                <a:rPr lang="en-US" sz="2400" baseline="-25000" dirty="0" err="1">
                  <a:solidFill>
                    <a:schemeClr val="tx1"/>
                  </a:solidFill>
                </a:rPr>
                <a:t>pot</a:t>
              </a:r>
              <a:r>
                <a:rPr lang="en-US" sz="2400" dirty="0">
                  <a:solidFill>
                    <a:schemeClr val="tx1"/>
                  </a:solidFill>
                </a:rPr>
                <a:t>(z)</a:t>
              </a:r>
              <a:endParaRPr lang="it-IT" sz="2400" dirty="0">
                <a:solidFill>
                  <a:schemeClr val="tx1"/>
                </a:solidFill>
              </a:endParaRPr>
            </a:p>
          </p:txBody>
        </p:sp>
        <p:sp>
          <p:nvSpPr>
            <p:cNvPr id="50" name="Rettangolo 49"/>
            <p:cNvSpPr/>
            <p:nvPr/>
          </p:nvSpPr>
          <p:spPr>
            <a:xfrm>
              <a:off x="2314440" y="21274123"/>
              <a:ext cx="3929090" cy="2000264"/>
            </a:xfrm>
            <a:prstGeom prst="rect">
              <a:avLst/>
            </a:prstGeom>
            <a:solidFill>
              <a:schemeClr val="accent6">
                <a:lumMod val="60000"/>
                <a:lumOff val="40000"/>
              </a:schemeClr>
            </a:solidFill>
            <a:ln>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solidFill>
                    <a:schemeClr val="tx1"/>
                  </a:solidFill>
                </a:rPr>
                <a:t>Potential temperature profiles, </a:t>
              </a:r>
              <a:r>
                <a:rPr lang="en-US" sz="2400" dirty="0" err="1">
                  <a:solidFill>
                    <a:schemeClr val="tx1"/>
                  </a:solidFill>
                </a:rPr>
                <a:t>T</a:t>
              </a:r>
              <a:r>
                <a:rPr lang="en-US" sz="2400" baseline="-25000" dirty="0" err="1">
                  <a:solidFill>
                    <a:schemeClr val="tx1"/>
                  </a:solidFill>
                </a:rPr>
                <a:t>pot</a:t>
              </a:r>
              <a:r>
                <a:rPr lang="en-US" sz="2400" dirty="0">
                  <a:solidFill>
                    <a:schemeClr val="tx1"/>
                  </a:solidFill>
                </a:rPr>
                <a:t>(z), obtained from the </a:t>
              </a:r>
              <a:r>
                <a:rPr lang="it-IT" sz="2400" dirty="0">
                  <a:solidFill>
                    <a:schemeClr val="tx1"/>
                  </a:solidFill>
                </a:rPr>
                <a:t>radiosonde data</a:t>
              </a:r>
              <a:endParaRPr lang="en-GB" sz="2400" dirty="0">
                <a:solidFill>
                  <a:schemeClr val="tx1"/>
                </a:solidFill>
              </a:endParaRPr>
            </a:p>
          </p:txBody>
        </p:sp>
      </p:grpSp>
      <p:pic>
        <p:nvPicPr>
          <p:cNvPr id="13365" name="Picture 53" descr="Diapositiva1"/>
          <p:cNvPicPr>
            <a:picLocks noChangeAspect="1" noChangeArrowheads="1"/>
          </p:cNvPicPr>
          <p:nvPr/>
        </p:nvPicPr>
        <p:blipFill>
          <a:blip r:embed="rId13"/>
          <a:srcRect/>
          <a:stretch>
            <a:fillRect/>
          </a:stretch>
        </p:blipFill>
        <p:spPr bwMode="auto">
          <a:xfrm>
            <a:off x="10172621" y="13130191"/>
            <a:ext cx="7429552" cy="5786478"/>
          </a:xfrm>
          <a:prstGeom prst="rect">
            <a:avLst/>
          </a:prstGeom>
          <a:noFill/>
          <a:ln>
            <a:solidFill>
              <a:schemeClr val="tx1"/>
            </a:solidFill>
          </a:ln>
        </p:spPr>
      </p:pic>
      <p:sp>
        <p:nvSpPr>
          <p:cNvPr id="44" name="CasellaDiTesto 65"/>
          <p:cNvSpPr txBox="1">
            <a:spLocks noChangeArrowheads="1"/>
          </p:cNvSpPr>
          <p:nvPr/>
        </p:nvSpPr>
        <p:spPr bwMode="auto">
          <a:xfrm>
            <a:off x="10029744" y="18988107"/>
            <a:ext cx="5929354" cy="400110"/>
          </a:xfrm>
          <a:prstGeom prst="rect">
            <a:avLst/>
          </a:prstGeom>
          <a:noFill/>
          <a:ln w="9525">
            <a:noFill/>
            <a:miter lim="800000"/>
            <a:headEnd/>
            <a:tailEnd/>
          </a:ln>
        </p:spPr>
        <p:txBody>
          <a:bodyPr wrap="square">
            <a:spAutoFit/>
          </a:bodyPr>
          <a:lstStyle/>
          <a:p>
            <a:pPr algn="just"/>
            <a:r>
              <a:rPr lang="en-GB" sz="2000" dirty="0">
                <a:latin typeface="Georgia" pitchFamily="18" charset="0"/>
              </a:rPr>
              <a:t>Fig 1. </a:t>
            </a:r>
            <a:r>
              <a:rPr lang="en-GB" sz="2000" dirty="0" smtClean="0">
                <a:latin typeface="Georgia" pitchFamily="18" charset="0"/>
              </a:rPr>
              <a:t>Scheme  of the Basil receiver system</a:t>
            </a:r>
            <a:endParaRPr lang="en-GB" sz="2000" dirty="0">
              <a:latin typeface="Georgia"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ttà">
  <a:themeElements>
    <a:clrScheme name="Città">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ttà">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ttà">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7335</TotalTime>
  <Words>731</Words>
  <Application>Microsoft Office PowerPoint</Application>
  <PresentationFormat>Personalizzato</PresentationFormat>
  <Paragraphs>35</Paragraphs>
  <Slides>1</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vt:i4>
      </vt:variant>
    </vt:vector>
  </HeadingPairs>
  <TitlesOfParts>
    <vt:vector size="8" baseType="lpstr">
      <vt:lpstr>Georgia</vt:lpstr>
      <vt:lpstr>Arial</vt:lpstr>
      <vt:lpstr>Wingdings 2</vt:lpstr>
      <vt:lpstr>Wingdings</vt:lpstr>
      <vt:lpstr>Calibri</vt:lpstr>
      <vt:lpstr>Symbol</vt:lpstr>
      <vt:lpstr>Città</vt:lpstr>
      <vt:lpstr>Diapositiva 1</vt:lpstr>
    </vt:vector>
  </TitlesOfParts>
  <Company>Unibas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Donato</dc:creator>
  <cp:lastModifiedBy>Donato</cp:lastModifiedBy>
  <cp:revision>261</cp:revision>
  <dcterms:created xsi:type="dcterms:W3CDTF">2012-03-27T10:46:11Z</dcterms:created>
  <dcterms:modified xsi:type="dcterms:W3CDTF">2012-04-19T14:41:05Z</dcterms:modified>
</cp:coreProperties>
</file>